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5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60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16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24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24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19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36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37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24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92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8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53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CB055-112C-49AA-A49F-FEDDB179491F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2019-A485-48ED-B3FE-7DC745D82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44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ronika\Desktop\CMYK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248691"/>
            <a:ext cx="3009900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Skupina 28"/>
          <p:cNvGrpSpPr/>
          <p:nvPr/>
        </p:nvGrpSpPr>
        <p:grpSpPr>
          <a:xfrm>
            <a:off x="2705123" y="4258370"/>
            <a:ext cx="6060502" cy="1148014"/>
            <a:chOff x="2705123" y="4186585"/>
            <a:chExt cx="6060502" cy="1148014"/>
          </a:xfrm>
        </p:grpSpPr>
        <p:pic>
          <p:nvPicPr>
            <p:cNvPr id="24" name="Obrázek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8" t="49075" r="4666" b="8485"/>
            <a:stretch/>
          </p:blipFill>
          <p:spPr>
            <a:xfrm>
              <a:off x="3972405" y="4186585"/>
              <a:ext cx="2359122" cy="1119095"/>
            </a:xfrm>
            <a:prstGeom prst="rect">
              <a:avLst/>
            </a:prstGeom>
          </p:spPr>
        </p:pic>
        <p:pic>
          <p:nvPicPr>
            <p:cNvPr id="26" name="Obrázek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869" r="4639" b="60720"/>
            <a:stretch/>
          </p:blipFill>
          <p:spPr>
            <a:xfrm>
              <a:off x="2705123" y="4382080"/>
              <a:ext cx="1267282" cy="905493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7" r="52222" b="60720"/>
            <a:stretch/>
          </p:blipFill>
          <p:spPr>
            <a:xfrm>
              <a:off x="6331439" y="4262746"/>
              <a:ext cx="1166904" cy="1040765"/>
            </a:xfrm>
            <a:prstGeom prst="rect">
              <a:avLst/>
            </a:prstGeom>
          </p:spPr>
        </p:pic>
        <p:pic>
          <p:nvPicPr>
            <p:cNvPr id="28" name="Obrázek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869" r="4639" b="60720"/>
            <a:stretch/>
          </p:blipFill>
          <p:spPr>
            <a:xfrm>
              <a:off x="7498343" y="4429106"/>
              <a:ext cx="1267282" cy="905493"/>
            </a:xfrm>
            <a:prstGeom prst="rect">
              <a:avLst/>
            </a:prstGeom>
          </p:spPr>
        </p:pic>
      </p:grpSp>
      <p:grpSp>
        <p:nvGrpSpPr>
          <p:cNvPr id="9" name="Skupina 8"/>
          <p:cNvGrpSpPr/>
          <p:nvPr/>
        </p:nvGrpSpPr>
        <p:grpSpPr>
          <a:xfrm>
            <a:off x="0" y="0"/>
            <a:ext cx="9144001" cy="1573393"/>
            <a:chOff x="0" y="0"/>
            <a:chExt cx="9144001" cy="15733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59"/>
            <a:stretch/>
          </p:blipFill>
          <p:spPr>
            <a:xfrm>
              <a:off x="0" y="0"/>
              <a:ext cx="5004048" cy="1570427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r="10866" b="52959"/>
            <a:stretch/>
          </p:blipFill>
          <p:spPr>
            <a:xfrm>
              <a:off x="4932041" y="2966"/>
              <a:ext cx="4211960" cy="1570427"/>
            </a:xfrm>
            <a:prstGeom prst="rect">
              <a:avLst/>
            </a:prstGeom>
          </p:spPr>
        </p:pic>
      </p:grpSp>
      <p:grpSp>
        <p:nvGrpSpPr>
          <p:cNvPr id="10" name="Skupina 9"/>
          <p:cNvGrpSpPr/>
          <p:nvPr/>
        </p:nvGrpSpPr>
        <p:grpSpPr>
          <a:xfrm rot="10800000">
            <a:off x="0" y="5284607"/>
            <a:ext cx="9144001" cy="1573393"/>
            <a:chOff x="0" y="0"/>
            <a:chExt cx="9144001" cy="15733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59"/>
            <a:stretch/>
          </p:blipFill>
          <p:spPr>
            <a:xfrm>
              <a:off x="0" y="0"/>
              <a:ext cx="5004048" cy="1570427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r="10866" b="52959"/>
            <a:stretch/>
          </p:blipFill>
          <p:spPr>
            <a:xfrm>
              <a:off x="4932041" y="2966"/>
              <a:ext cx="4211960" cy="1570427"/>
            </a:xfrm>
            <a:prstGeom prst="rect">
              <a:avLst/>
            </a:prstGeom>
          </p:spPr>
        </p:pic>
      </p:grpSp>
      <p:sp>
        <p:nvSpPr>
          <p:cNvPr id="15" name="Obdélník 14"/>
          <p:cNvSpPr/>
          <p:nvPr/>
        </p:nvSpPr>
        <p:spPr>
          <a:xfrm>
            <a:off x="3059832" y="2580205"/>
            <a:ext cx="53823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NEJPILNĚJŠÍ VČELKY</a:t>
            </a:r>
            <a:endParaRPr lang="cs-CZ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6"/>
          <a:stretch/>
        </p:blipFill>
        <p:spPr>
          <a:xfrm>
            <a:off x="446731" y="1874539"/>
            <a:ext cx="2258392" cy="35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eronika\Desktop\CMYK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6" y="3758983"/>
            <a:ext cx="39297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-9988" y="2348"/>
            <a:ext cx="9144001" cy="1213353"/>
            <a:chOff x="0" y="360040"/>
            <a:chExt cx="9144001" cy="1213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5" b="52959"/>
            <a:stretch/>
          </p:blipFill>
          <p:spPr>
            <a:xfrm>
              <a:off x="0" y="360040"/>
              <a:ext cx="5004048" cy="1210387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0696" r="10866" b="52959"/>
            <a:stretch/>
          </p:blipFill>
          <p:spPr>
            <a:xfrm>
              <a:off x="4932041" y="360040"/>
              <a:ext cx="4211960" cy="1213353"/>
            </a:xfrm>
            <a:prstGeom prst="rect">
              <a:avLst/>
            </a:prstGeom>
          </p:spPr>
        </p:pic>
      </p:grpSp>
      <p:grpSp>
        <p:nvGrpSpPr>
          <p:cNvPr id="7" name="Skupina 6"/>
          <p:cNvGrpSpPr/>
          <p:nvPr/>
        </p:nvGrpSpPr>
        <p:grpSpPr>
          <a:xfrm rot="10800000">
            <a:off x="-9988" y="5820981"/>
            <a:ext cx="9144001" cy="1037019"/>
            <a:chOff x="0" y="536375"/>
            <a:chExt cx="9144001" cy="1037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7" b="52959"/>
            <a:stretch/>
          </p:blipFill>
          <p:spPr>
            <a:xfrm>
              <a:off x="0" y="536375"/>
              <a:ext cx="5004048" cy="103405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5978" r="10866" b="52959"/>
            <a:stretch/>
          </p:blipFill>
          <p:spPr>
            <a:xfrm>
              <a:off x="4932041" y="536375"/>
              <a:ext cx="4211960" cy="1037019"/>
            </a:xfrm>
            <a:prstGeom prst="rect">
              <a:avLst/>
            </a:prstGeom>
          </p:spPr>
        </p:pic>
      </p:grpSp>
      <p:pic>
        <p:nvPicPr>
          <p:cNvPr id="4098" name="Picture 2" descr="C:\Users\Veronika\Desktop\navrh_projektu\vcel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887870"/>
            <a:ext cx="2957977" cy="29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153179" y="1593138"/>
            <a:ext cx="6837642" cy="92333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DĚKUJI ZA POZORNOST</a:t>
            </a:r>
            <a:endParaRPr lang="cs-CZ" sz="54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38354" y="3130532"/>
            <a:ext cx="7667293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Projekt je realizován za podpory </a:t>
            </a:r>
            <a:r>
              <a:rPr lang="cs-CZ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Ministerstva zemědělství</a:t>
            </a:r>
            <a:endParaRPr lang="cs-CZ" sz="2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5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-9988" y="2348"/>
            <a:ext cx="9144001" cy="1213353"/>
            <a:chOff x="0" y="360040"/>
            <a:chExt cx="9144001" cy="1213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5" b="52959"/>
            <a:stretch/>
          </p:blipFill>
          <p:spPr>
            <a:xfrm>
              <a:off x="0" y="360040"/>
              <a:ext cx="5004048" cy="1210387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0696" r="10866" b="52959"/>
            <a:stretch/>
          </p:blipFill>
          <p:spPr>
            <a:xfrm>
              <a:off x="4932041" y="360040"/>
              <a:ext cx="4211960" cy="1213353"/>
            </a:xfrm>
            <a:prstGeom prst="rect">
              <a:avLst/>
            </a:prstGeom>
          </p:spPr>
        </p:pic>
      </p:grpSp>
      <p:grpSp>
        <p:nvGrpSpPr>
          <p:cNvPr id="7" name="Skupina 6"/>
          <p:cNvGrpSpPr/>
          <p:nvPr/>
        </p:nvGrpSpPr>
        <p:grpSpPr>
          <a:xfrm rot="10800000">
            <a:off x="-9988" y="5820981"/>
            <a:ext cx="9144001" cy="1037019"/>
            <a:chOff x="0" y="536375"/>
            <a:chExt cx="9144001" cy="1037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7" b="52959"/>
            <a:stretch/>
          </p:blipFill>
          <p:spPr>
            <a:xfrm>
              <a:off x="0" y="536375"/>
              <a:ext cx="5004048" cy="103405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5978" r="10866" b="52959"/>
            <a:stretch/>
          </p:blipFill>
          <p:spPr>
            <a:xfrm>
              <a:off x="4932041" y="536375"/>
              <a:ext cx="4211960" cy="1037019"/>
            </a:xfrm>
            <a:prstGeom prst="rect">
              <a:avLst/>
            </a:prstGeom>
          </p:spPr>
        </p:pic>
      </p:grpSp>
      <p:pic>
        <p:nvPicPr>
          <p:cNvPr id="1030" name="Picture 6" descr="a bee, bee, fly, animal png thumbnai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9" b="97924" l="3611" r="90000">
                        <a14:foregroundMark x1="23611" y1="30104" x2="37500" y2="38062"/>
                        <a14:foregroundMark x1="29722" y1="39100" x2="38056" y2="41869"/>
                        <a14:foregroundMark x1="33889" y1="15571" x2="33333" y2="23183"/>
                        <a14:foregroundMark x1="45556" y1="33218" x2="32500" y2="24221"/>
                        <a14:foregroundMark x1="72778" y1="34256" x2="72778" y2="34256"/>
                        <a14:foregroundMark x1="71944" y1="27336" x2="71944" y2="27336"/>
                        <a14:foregroundMark x1="69444" y1="27336" x2="69444" y2="27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1508" r="22609" b="12465"/>
          <a:stretch/>
        </p:blipFill>
        <p:spPr bwMode="auto">
          <a:xfrm>
            <a:off x="2429036" y="1212735"/>
            <a:ext cx="4542866" cy="446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609024"/>
            <a:ext cx="8821737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-9988" y="2348"/>
            <a:ext cx="9144001" cy="1213353"/>
            <a:chOff x="0" y="360040"/>
            <a:chExt cx="9144001" cy="1213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5" b="52959"/>
            <a:stretch/>
          </p:blipFill>
          <p:spPr>
            <a:xfrm>
              <a:off x="0" y="360040"/>
              <a:ext cx="5004048" cy="1210387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0696" r="10866" b="52959"/>
            <a:stretch/>
          </p:blipFill>
          <p:spPr>
            <a:xfrm>
              <a:off x="4932041" y="360040"/>
              <a:ext cx="4211960" cy="1213353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/>
        </p:nvGrpSpPr>
        <p:grpSpPr>
          <a:xfrm rot="10800000">
            <a:off x="-9988" y="5820981"/>
            <a:ext cx="9144001" cy="1037019"/>
            <a:chOff x="0" y="536375"/>
            <a:chExt cx="9144001" cy="1037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7" b="52959"/>
            <a:stretch/>
          </p:blipFill>
          <p:spPr>
            <a:xfrm>
              <a:off x="0" y="536375"/>
              <a:ext cx="5004048" cy="1034052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5978" r="10866" b="52959"/>
            <a:stretch/>
          </p:blipFill>
          <p:spPr>
            <a:xfrm>
              <a:off x="4932041" y="536375"/>
              <a:ext cx="4211960" cy="1037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9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467544" y="1124744"/>
            <a:ext cx="7728687" cy="4918365"/>
            <a:chOff x="323392" y="1122680"/>
            <a:chExt cx="7728687" cy="491836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5" t="10636" r="7091" b="13570"/>
            <a:stretch/>
          </p:blipFill>
          <p:spPr bwMode="auto">
            <a:xfrm>
              <a:off x="323392" y="1677016"/>
              <a:ext cx="4201038" cy="372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Wooden hives. Hand drawn sketch beekeeping, honey, bees. Vector illustra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6" t="7701" r="54112" b="6237"/>
            <a:stretch/>
          </p:blipFill>
          <p:spPr bwMode="auto">
            <a:xfrm>
              <a:off x="5211898" y="1122680"/>
              <a:ext cx="2840181" cy="4918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Skupina 6"/>
          <p:cNvGrpSpPr/>
          <p:nvPr/>
        </p:nvGrpSpPr>
        <p:grpSpPr>
          <a:xfrm>
            <a:off x="-9988" y="2348"/>
            <a:ext cx="9144001" cy="1213353"/>
            <a:chOff x="0" y="360040"/>
            <a:chExt cx="9144001" cy="1213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5" b="52959"/>
            <a:stretch/>
          </p:blipFill>
          <p:spPr>
            <a:xfrm>
              <a:off x="0" y="360040"/>
              <a:ext cx="5004048" cy="1210387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0696" r="10866" b="52959"/>
            <a:stretch/>
          </p:blipFill>
          <p:spPr>
            <a:xfrm>
              <a:off x="4932041" y="360040"/>
              <a:ext cx="4211960" cy="1213353"/>
            </a:xfrm>
            <a:prstGeom prst="rect">
              <a:avLst/>
            </a:prstGeom>
          </p:spPr>
        </p:pic>
      </p:grpSp>
      <p:grpSp>
        <p:nvGrpSpPr>
          <p:cNvPr id="10" name="Skupina 9"/>
          <p:cNvGrpSpPr/>
          <p:nvPr/>
        </p:nvGrpSpPr>
        <p:grpSpPr>
          <a:xfrm rot="10800000">
            <a:off x="-9988" y="5820981"/>
            <a:ext cx="9144001" cy="1037019"/>
            <a:chOff x="0" y="536375"/>
            <a:chExt cx="9144001" cy="1037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7" b="52959"/>
            <a:stretch/>
          </p:blipFill>
          <p:spPr>
            <a:xfrm>
              <a:off x="0" y="536375"/>
              <a:ext cx="5004048" cy="1034052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5978" r="10866" b="52959"/>
            <a:stretch/>
          </p:blipFill>
          <p:spPr>
            <a:xfrm>
              <a:off x="4932041" y="536375"/>
              <a:ext cx="4211960" cy="1037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e hive honey frame icon, isometric style - stock vector 3261728 |  Crushpixe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7" b="96133" l="10000" r="90000"/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9" r="11637"/>
          <a:stretch/>
        </p:blipFill>
        <p:spPr bwMode="auto">
          <a:xfrm>
            <a:off x="2725022" y="980728"/>
            <a:ext cx="3906967" cy="52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 rot="10800000">
            <a:off x="-9988" y="5820981"/>
            <a:ext cx="9144001" cy="1037019"/>
            <a:chOff x="0" y="536375"/>
            <a:chExt cx="9144001" cy="1037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7" b="52959"/>
            <a:stretch/>
          </p:blipFill>
          <p:spPr>
            <a:xfrm>
              <a:off x="0" y="536375"/>
              <a:ext cx="5004048" cy="103405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5978" r="10866" b="52959"/>
            <a:stretch/>
          </p:blipFill>
          <p:spPr>
            <a:xfrm>
              <a:off x="4932041" y="536375"/>
              <a:ext cx="4211960" cy="1037019"/>
            </a:xfrm>
            <a:prstGeom prst="rect">
              <a:avLst/>
            </a:prstGeom>
          </p:spPr>
        </p:pic>
      </p:grpSp>
      <p:grpSp>
        <p:nvGrpSpPr>
          <p:cNvPr id="8" name="Skupina 7"/>
          <p:cNvGrpSpPr/>
          <p:nvPr/>
        </p:nvGrpSpPr>
        <p:grpSpPr>
          <a:xfrm>
            <a:off x="-9988" y="2348"/>
            <a:ext cx="9144001" cy="1213353"/>
            <a:chOff x="0" y="360040"/>
            <a:chExt cx="9144001" cy="1213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5" b="52959"/>
            <a:stretch/>
          </p:blipFill>
          <p:spPr>
            <a:xfrm>
              <a:off x="0" y="360040"/>
              <a:ext cx="5004048" cy="1210387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0696" r="10866" b="52959"/>
            <a:stretch/>
          </p:blipFill>
          <p:spPr>
            <a:xfrm>
              <a:off x="4932041" y="360040"/>
              <a:ext cx="4211960" cy="1213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7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-9988" y="2348"/>
            <a:ext cx="9144001" cy="1213353"/>
            <a:chOff x="0" y="360040"/>
            <a:chExt cx="9144001" cy="1213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5" b="52959"/>
            <a:stretch/>
          </p:blipFill>
          <p:spPr>
            <a:xfrm>
              <a:off x="0" y="360040"/>
              <a:ext cx="5004048" cy="1210387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0696" r="10866" b="52959"/>
            <a:stretch/>
          </p:blipFill>
          <p:spPr>
            <a:xfrm>
              <a:off x="4932041" y="360040"/>
              <a:ext cx="4211960" cy="1213353"/>
            </a:xfrm>
            <a:prstGeom prst="rect">
              <a:avLst/>
            </a:prstGeom>
          </p:spPr>
        </p:pic>
      </p:grpSp>
      <p:grpSp>
        <p:nvGrpSpPr>
          <p:cNvPr id="7" name="Skupina 6"/>
          <p:cNvGrpSpPr/>
          <p:nvPr/>
        </p:nvGrpSpPr>
        <p:grpSpPr>
          <a:xfrm rot="10800000">
            <a:off x="-9988" y="5820981"/>
            <a:ext cx="9144001" cy="1037019"/>
            <a:chOff x="0" y="536375"/>
            <a:chExt cx="9144001" cy="1037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7" b="52959"/>
            <a:stretch/>
          </p:blipFill>
          <p:spPr>
            <a:xfrm>
              <a:off x="0" y="536375"/>
              <a:ext cx="5004048" cy="103405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5978" r="10866" b="52959"/>
            <a:stretch/>
          </p:blipFill>
          <p:spPr>
            <a:xfrm>
              <a:off x="4932041" y="536375"/>
              <a:ext cx="4211960" cy="1037019"/>
            </a:xfrm>
            <a:prstGeom prst="rect">
              <a:avLst/>
            </a:prstGeom>
          </p:spPr>
        </p:pic>
      </p:grpSp>
      <p:pic>
        <p:nvPicPr>
          <p:cNvPr id="1026" name="Picture 2" descr="Matka - královna, trubci a dělnic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1250" l="1707" r="98780">
                        <a14:foregroundMark x1="44146" y1="20833" x2="44878" y2="75417"/>
                        <a14:foregroundMark x1="43415" y1="10833" x2="45854" y2="10000"/>
                        <a14:foregroundMark x1="50732" y1="11250" x2="50732" y2="11250"/>
                        <a14:foregroundMark x1="26829" y1="36667" x2="26829" y2="36667"/>
                        <a14:foregroundMark x1="30976" y1="75417" x2="30976" y2="75417"/>
                        <a14:foregroundMark x1="60000" y1="67500" x2="63659" y2="68333"/>
                        <a14:foregroundMark x1="30488" y1="76667" x2="32439" y2="72083"/>
                        <a14:foregroundMark x1="24634" y1="36667" x2="26829" y2="36667"/>
                        <a14:foregroundMark x1="34146" y1="7083" x2="35610" y2="9583"/>
                        <a14:foregroundMark x1="50732" y1="9583" x2="52439" y2="5417"/>
                        <a14:foregroundMark x1="40000" y1="4167" x2="43171" y2="6667"/>
                        <a14:foregroundMark x1="46341" y1="8333" x2="48293" y2="4167"/>
                        <a14:foregroundMark x1="10976" y1="30833" x2="15122" y2="37917"/>
                        <a14:foregroundMark x1="10244" y1="54583" x2="14390" y2="64583"/>
                        <a14:foregroundMark x1="7073" y1="24167" x2="8293" y2="30000"/>
                        <a14:foregroundMark x1="21707" y1="41667" x2="25610" y2="45417"/>
                        <a14:foregroundMark x1="13415" y1="23333" x2="14878" y2="23333"/>
                        <a14:foregroundMark x1="15854" y1="21250" x2="17561" y2="17500"/>
                        <a14:foregroundMark x1="10000" y1="18750" x2="12683" y2="20833"/>
                        <a14:foregroundMark x1="6829" y1="20833" x2="7317" y2="25000"/>
                        <a14:foregroundMark x1="20732" y1="21250" x2="22439" y2="18333"/>
                        <a14:foregroundMark x1="25610" y1="66250" x2="27561" y2="66250"/>
                        <a14:foregroundMark x1="25610" y1="47083" x2="28049" y2="47500"/>
                        <a14:foregroundMark x1="5610" y1="73333" x2="4634" y2="77083"/>
                        <a14:foregroundMark x1="2195" y1="32083" x2="3171" y2="36250"/>
                        <a14:foregroundMark x1="86341" y1="30417" x2="88049" y2="24167"/>
                        <a14:foregroundMark x1="88780" y1="17917" x2="90000" y2="13750"/>
                        <a14:foregroundMark x1="72195" y1="13750" x2="72195" y2="20000"/>
                        <a14:foregroundMark x1="63659" y1="81667" x2="66098" y2="75000"/>
                        <a14:foregroundMark x1="61220" y1="56667" x2="63902" y2="52917"/>
                        <a14:foregroundMark x1="94146" y1="77083" x2="97317" y2="79167"/>
                        <a14:foregroundMark x1="95854" y1="34167" x2="98049" y2="31250"/>
                        <a14:foregroundMark x1="74878" y1="13750" x2="77805" y2="17500"/>
                        <a14:foregroundMark x1="81951" y1="18750" x2="85122" y2="12500"/>
                        <a14:backgroundMark x1="73415" y1="13750" x2="74634" y2="21250"/>
                        <a14:backgroundMark x1="48780" y1="10417" x2="49512" y2="7083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808487" cy="39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Honey bee life cy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8" descr="Honey bee life cyc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13608" r="4266" b="15640"/>
          <a:stretch/>
        </p:blipFill>
        <p:spPr bwMode="auto">
          <a:xfrm>
            <a:off x="776585" y="1821129"/>
            <a:ext cx="7291534" cy="319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Skupina 4"/>
          <p:cNvGrpSpPr/>
          <p:nvPr/>
        </p:nvGrpSpPr>
        <p:grpSpPr>
          <a:xfrm rot="10800000">
            <a:off x="-9988" y="5820981"/>
            <a:ext cx="9144001" cy="1037019"/>
            <a:chOff x="0" y="536375"/>
            <a:chExt cx="9144001" cy="1037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7" b="52959"/>
            <a:stretch/>
          </p:blipFill>
          <p:spPr>
            <a:xfrm>
              <a:off x="0" y="536375"/>
              <a:ext cx="5004048" cy="103405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5978" r="10866" b="52959"/>
            <a:stretch/>
          </p:blipFill>
          <p:spPr>
            <a:xfrm>
              <a:off x="4932041" y="536375"/>
              <a:ext cx="4211960" cy="1037019"/>
            </a:xfrm>
            <a:prstGeom prst="rect">
              <a:avLst/>
            </a:prstGeom>
          </p:spPr>
        </p:pic>
      </p:grpSp>
      <p:grpSp>
        <p:nvGrpSpPr>
          <p:cNvPr id="8" name="Skupina 7"/>
          <p:cNvGrpSpPr/>
          <p:nvPr/>
        </p:nvGrpSpPr>
        <p:grpSpPr>
          <a:xfrm>
            <a:off x="-9988" y="2348"/>
            <a:ext cx="9144001" cy="1213353"/>
            <a:chOff x="0" y="360040"/>
            <a:chExt cx="9144001" cy="1213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5" b="52959"/>
            <a:stretch/>
          </p:blipFill>
          <p:spPr>
            <a:xfrm>
              <a:off x="0" y="360040"/>
              <a:ext cx="5004048" cy="1210387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0696" r="10866" b="52959"/>
            <a:stretch/>
          </p:blipFill>
          <p:spPr>
            <a:xfrm>
              <a:off x="4932041" y="360040"/>
              <a:ext cx="4211960" cy="1213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24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-9988" y="2348"/>
            <a:ext cx="9144001" cy="1213353"/>
            <a:chOff x="0" y="360040"/>
            <a:chExt cx="9144001" cy="1213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5" b="52959"/>
            <a:stretch/>
          </p:blipFill>
          <p:spPr>
            <a:xfrm>
              <a:off x="0" y="360040"/>
              <a:ext cx="5004048" cy="1210387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0696" r="10866" b="52959"/>
            <a:stretch/>
          </p:blipFill>
          <p:spPr>
            <a:xfrm>
              <a:off x="4932041" y="360040"/>
              <a:ext cx="4211960" cy="1213353"/>
            </a:xfrm>
            <a:prstGeom prst="rect">
              <a:avLst/>
            </a:prstGeom>
          </p:spPr>
        </p:pic>
      </p:grpSp>
      <p:grpSp>
        <p:nvGrpSpPr>
          <p:cNvPr id="7" name="Skupina 6"/>
          <p:cNvGrpSpPr/>
          <p:nvPr/>
        </p:nvGrpSpPr>
        <p:grpSpPr>
          <a:xfrm rot="10800000">
            <a:off x="-9988" y="5820981"/>
            <a:ext cx="9144001" cy="1037019"/>
            <a:chOff x="0" y="536375"/>
            <a:chExt cx="9144001" cy="1037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7" b="52959"/>
            <a:stretch/>
          </p:blipFill>
          <p:spPr>
            <a:xfrm>
              <a:off x="0" y="536375"/>
              <a:ext cx="5004048" cy="103405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5978" r="10866" b="52959"/>
            <a:stretch/>
          </p:blipFill>
          <p:spPr>
            <a:xfrm>
              <a:off x="4932041" y="536375"/>
              <a:ext cx="4211960" cy="1037019"/>
            </a:xfrm>
            <a:prstGeom prst="rect">
              <a:avLst/>
            </a:prstGeom>
          </p:spPr>
        </p:pic>
      </p:grpSp>
      <p:pic>
        <p:nvPicPr>
          <p:cNvPr id="1026" name="Picture 2" descr="Bee Flower Images - Free Download on Freepi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0" t="50000"/>
          <a:stretch/>
        </p:blipFill>
        <p:spPr bwMode="auto">
          <a:xfrm>
            <a:off x="-17043" y="1927357"/>
            <a:ext cx="4633959" cy="37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220988" y="1880460"/>
            <a:ext cx="566077" cy="507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 descr="Pyl :: Čmeld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10202" r="8289" b="10259"/>
          <a:stretch/>
        </p:blipFill>
        <p:spPr bwMode="auto">
          <a:xfrm>
            <a:off x="3952822" y="1880460"/>
            <a:ext cx="4357402" cy="30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-9988" y="2348"/>
            <a:ext cx="9144001" cy="1213353"/>
            <a:chOff x="0" y="360040"/>
            <a:chExt cx="9144001" cy="1213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5" b="52959"/>
            <a:stretch/>
          </p:blipFill>
          <p:spPr>
            <a:xfrm>
              <a:off x="0" y="360040"/>
              <a:ext cx="5004048" cy="1210387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B706"/>
                </a:clrFrom>
                <a:clrTo>
                  <a:srgbClr val="FFB70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0696" r="10866" b="52959"/>
            <a:stretch/>
          </p:blipFill>
          <p:spPr>
            <a:xfrm>
              <a:off x="4932041" y="360040"/>
              <a:ext cx="4211960" cy="1213353"/>
            </a:xfrm>
            <a:prstGeom prst="rect">
              <a:avLst/>
            </a:prstGeom>
          </p:spPr>
        </p:pic>
      </p:grpSp>
      <p:grpSp>
        <p:nvGrpSpPr>
          <p:cNvPr id="7" name="Skupina 6"/>
          <p:cNvGrpSpPr/>
          <p:nvPr/>
        </p:nvGrpSpPr>
        <p:grpSpPr>
          <a:xfrm rot="10800000">
            <a:off x="-9988" y="5820981"/>
            <a:ext cx="9144001" cy="1037019"/>
            <a:chOff x="0" y="536375"/>
            <a:chExt cx="9144001" cy="1037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7" b="52959"/>
            <a:stretch/>
          </p:blipFill>
          <p:spPr>
            <a:xfrm>
              <a:off x="0" y="536375"/>
              <a:ext cx="5004048" cy="103405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7323" l="0" r="100000">
                          <a14:foregroundMark x1="6143" y1="8351" x2="7143" y2="12420"/>
                          <a14:foregroundMark x1="7143" y1="21199" x2="8571" y2="24411"/>
                          <a14:foregroundMark x1="19143" y1="8779" x2="20429" y2="11563"/>
                          <a14:foregroundMark x1="12714" y1="14561" x2="14143" y2="19058"/>
                          <a14:foregroundMark x1="12429" y1="27837" x2="14429" y2="29122"/>
                          <a14:foregroundMark x1="13286" y1="39829" x2="14429" y2="36831"/>
                          <a14:foregroundMark x1="7714" y1="30621" x2="6857" y2="34047"/>
                          <a14:foregroundMark x1="1143" y1="24839" x2="1429" y2="28694"/>
                          <a14:foregroundMark x1="2000" y1="14561" x2="2000" y2="18201"/>
                          <a14:foregroundMark x1="86429" y1="18201" x2="87143" y2="23340"/>
                          <a14:foregroundMark x1="92429" y1="2998" x2="93286" y2="6638"/>
                          <a14:foregroundMark x1="85000" y1="30621" x2="88000" y2="33619"/>
                          <a14:foregroundMark x1="98857" y1="20771" x2="98857" y2="25268"/>
                          <a14:foregroundMark x1="39286" y1="13276" x2="40714" y2="16702"/>
                          <a14:foregroundMark x1="32143" y1="7066" x2="34286" y2="11135"/>
                          <a14:foregroundMark x1="33000" y1="19486" x2="33714" y2="22056"/>
                          <a14:foregroundMark x1="12714" y1="5782" x2="14429" y2="3426"/>
                          <a14:foregroundMark x1="1714" y1="3640" x2="1714" y2="5782"/>
                          <a14:foregroundMark x1="5857" y1="2141" x2="7429" y2="1713"/>
                          <a14:foregroundMark x1="18857" y1="2141" x2="21286" y2="1713"/>
                          <a14:foregroundMark x1="20714" y1="19914" x2="20429" y2="22484"/>
                          <a14:foregroundMark x1="20429" y1="34047" x2="21000" y2="36617"/>
                          <a14:foregroundMark x1="26571" y1="14561" x2="26571" y2="16702"/>
                          <a14:foregroundMark x1="26571" y1="4925" x2="26857" y2="6210"/>
                          <a14:foregroundMark x1="26857" y1="31478" x2="27429" y2="25696"/>
                          <a14:foregroundMark x1="32714" y1="1713" x2="34286" y2="1713"/>
                          <a14:foregroundMark x1="46000" y1="7495" x2="47000" y2="10064"/>
                          <a14:foregroundMark x1="38429" y1="3426" x2="40429" y2="4069"/>
                          <a14:foregroundMark x1="39286" y1="25696" x2="40714" y2="29122"/>
                          <a14:foregroundMark x1="46286" y1="20771" x2="47000" y2="22912"/>
                          <a14:foregroundMark x1="46571" y1="32334" x2="47571" y2="33619"/>
                          <a14:foregroundMark x1="52857" y1="25696" x2="54286" y2="28694"/>
                          <a14:foregroundMark x1="53714" y1="13704" x2="54000" y2="16916"/>
                          <a14:foregroundMark x1="53714" y1="5782" x2="53714" y2="5782"/>
                          <a14:foregroundMark x1="46000" y1="2141" x2="47571" y2="1285"/>
                          <a14:foregroundMark x1="66429" y1="14133" x2="67000" y2="16916"/>
                          <a14:foregroundMark x1="59857" y1="19914" x2="60286" y2="23340"/>
                          <a14:foregroundMark x1="60143" y1="9208" x2="60571" y2="11135"/>
                          <a14:foregroundMark x1="59571" y1="2141" x2="61429" y2="2141"/>
                          <a14:foregroundMark x1="65857" y1="7923" x2="67571" y2="2998"/>
                          <a14:foregroundMark x1="92429" y1="24839" x2="94143" y2="27837"/>
                          <a14:foregroundMark x1="93286" y1="37259" x2="94429" y2="38544"/>
                          <a14:foregroundMark x1="72571" y1="22484" x2="73429" y2="23340"/>
                          <a14:foregroundMark x1="80857" y1="14561" x2="80857" y2="16274"/>
                          <a14:foregroundMark x1="80286" y1="2570" x2="80286" y2="4925"/>
                          <a14:foregroundMark x1="72286" y1="1713" x2="73714" y2="1713"/>
                          <a14:foregroundMark x1="72857" y1="9208" x2="73714" y2="10707"/>
                          <a14:foregroundMark x1="85571" y1="9208" x2="86714" y2="11563"/>
                          <a14:foregroundMark x1="86143" y1="2141" x2="87143" y2="2141"/>
                          <a14:foregroundMark x1="93000" y1="12848" x2="93857" y2="15418"/>
                          <a14:foregroundMark x1="98857" y1="9208" x2="98857" y2="11563"/>
                          <a14:foregroundMark x1="98857" y1="31049" x2="99429" y2="34475"/>
                          <a14:foregroundMark x1="98000" y1="1285" x2="98000" y2="1285"/>
                          <a14:backgroundMark x1="2286" y1="37259" x2="5571" y2="43255"/>
                          <a14:backgroundMark x1="24857" y1="38544" x2="39286" y2="36831"/>
                          <a14:backgroundMark x1="57286" y1="36617" x2="78571" y2="36188"/>
                          <a14:backgroundMark x1="81143" y1="27837" x2="74714" y2="35332"/>
                          <a14:backgroundMark x1="42857" y1="9208" x2="44857" y2="4069"/>
                          <a14:backgroundMark x1="25143" y1="10278" x2="29286" y2="10707"/>
                          <a14:backgroundMark x1="9429" y1="16274" x2="11286" y2="10707"/>
                        </a14:backgroundRemoval>
                      </a14:imgEffect>
                      <a14:imgEffect>
                        <a14:artisticLineDrawing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" t="15978" r="10866" b="52959"/>
            <a:stretch/>
          </p:blipFill>
          <p:spPr>
            <a:xfrm>
              <a:off x="4932041" y="536375"/>
              <a:ext cx="4211960" cy="1037019"/>
            </a:xfrm>
            <a:prstGeom prst="rect">
              <a:avLst/>
            </a:prstGeom>
          </p:spPr>
        </p:pic>
      </p:grpSp>
      <p:pic>
        <p:nvPicPr>
          <p:cNvPr id="2050" name="Picture 2" descr="https://www.psnv.cz/attachment/p-129-lightbox-c03869dbd9a7/990-7-Vcelarsky-ro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" b="14065"/>
          <a:stretch/>
        </p:blipFill>
        <p:spPr bwMode="auto">
          <a:xfrm>
            <a:off x="40027" y="1052736"/>
            <a:ext cx="9115690" cy="51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12</Words>
  <Application>Microsoft Office PowerPoint</Application>
  <PresentationFormat>Předvádění na obrazovce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35</cp:revision>
  <dcterms:created xsi:type="dcterms:W3CDTF">2023-02-25T09:41:54Z</dcterms:created>
  <dcterms:modified xsi:type="dcterms:W3CDTF">2023-12-12T11:12:42Z</dcterms:modified>
</cp:coreProperties>
</file>