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Montserrat Italics" panose="020B0604020202020204" charset="-18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D80C8-B0AD-4756-B414-938D7033804A}" type="datetimeFigureOut">
              <a:rPr lang="cs-CZ" smtClean="0"/>
              <a:t>29.05.2025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9D63A-0A02-4567-AB8B-B441754894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6698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9D63A-0A02-4567-AB8B-B441754894B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981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4.sv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69497" y="2501025"/>
            <a:ext cx="12749006" cy="5841852"/>
            <a:chOff x="0" y="0"/>
            <a:chExt cx="812800" cy="3724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72441"/>
            </a:xfrm>
            <a:custGeom>
              <a:avLst/>
              <a:gdLst/>
              <a:ahLst/>
              <a:cxnLst/>
              <a:rect l="l" t="t" r="r" b="b"/>
              <a:pathLst>
                <a:path w="812800" h="372441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245441"/>
                  </a:lnTo>
                  <a:cubicBezTo>
                    <a:pt x="812800" y="279124"/>
                    <a:pt x="799420" y="311427"/>
                    <a:pt x="775603" y="335244"/>
                  </a:cubicBezTo>
                  <a:cubicBezTo>
                    <a:pt x="751785" y="359061"/>
                    <a:pt x="719482" y="372441"/>
                    <a:pt x="685800" y="372441"/>
                  </a:cubicBezTo>
                  <a:lnTo>
                    <a:pt x="127000" y="372441"/>
                  </a:lnTo>
                  <a:cubicBezTo>
                    <a:pt x="56860" y="372441"/>
                    <a:pt x="0" y="315582"/>
                    <a:pt x="0" y="245441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7B7">
                    <a:alpha val="16385"/>
                  </a:srgbClr>
                </a:gs>
                <a:gs pos="100000">
                  <a:srgbClr val="FBB32C">
                    <a:alpha val="1943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410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882326" y="4409495"/>
            <a:ext cx="6244243" cy="7866763"/>
          </a:xfrm>
          <a:custGeom>
            <a:avLst/>
            <a:gdLst/>
            <a:ahLst/>
            <a:cxnLst/>
            <a:rect l="l" t="t" r="r" b="b"/>
            <a:pathLst>
              <a:path w="6244243" h="7866763">
                <a:moveTo>
                  <a:pt x="0" y="0"/>
                </a:moveTo>
                <a:lnTo>
                  <a:pt x="6244243" y="0"/>
                </a:lnTo>
                <a:lnTo>
                  <a:pt x="6244243" y="7866763"/>
                </a:lnTo>
                <a:lnTo>
                  <a:pt x="0" y="7866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56978" y="3520123"/>
            <a:ext cx="802322" cy="889372"/>
          </a:xfrm>
          <a:custGeom>
            <a:avLst/>
            <a:gdLst/>
            <a:ahLst/>
            <a:cxnLst/>
            <a:rect l="l" t="t" r="r" b="b"/>
            <a:pathLst>
              <a:path w="802322" h="889372">
                <a:moveTo>
                  <a:pt x="0" y="0"/>
                </a:moveTo>
                <a:lnTo>
                  <a:pt x="802322" y="0"/>
                </a:lnTo>
                <a:lnTo>
                  <a:pt x="802322" y="889372"/>
                </a:lnTo>
                <a:lnTo>
                  <a:pt x="0" y="889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38396" y="6017624"/>
            <a:ext cx="2080014" cy="2067014"/>
          </a:xfrm>
          <a:custGeom>
            <a:avLst/>
            <a:gdLst/>
            <a:ahLst/>
            <a:cxnLst/>
            <a:rect l="l" t="t" r="r" b="b"/>
            <a:pathLst>
              <a:path w="2080014" h="2067014">
                <a:moveTo>
                  <a:pt x="0" y="0"/>
                </a:moveTo>
                <a:lnTo>
                  <a:pt x="2080014" y="0"/>
                </a:lnTo>
                <a:lnTo>
                  <a:pt x="2080014" y="2067014"/>
                </a:lnTo>
                <a:lnTo>
                  <a:pt x="0" y="20670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08484" flipH="1">
            <a:off x="849611" y="3286771"/>
            <a:ext cx="945151" cy="1047698"/>
          </a:xfrm>
          <a:custGeom>
            <a:avLst/>
            <a:gdLst/>
            <a:ahLst/>
            <a:cxnLst/>
            <a:rect l="l" t="t" r="r" b="b"/>
            <a:pathLst>
              <a:path w="945151" h="1047698">
                <a:moveTo>
                  <a:pt x="945151" y="0"/>
                </a:moveTo>
                <a:lnTo>
                  <a:pt x="0" y="0"/>
                </a:lnTo>
                <a:lnTo>
                  <a:pt x="0" y="1047699"/>
                </a:lnTo>
                <a:lnTo>
                  <a:pt x="945151" y="1047699"/>
                </a:lnTo>
                <a:lnTo>
                  <a:pt x="94515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476997" y="8342877"/>
            <a:ext cx="1187763" cy="1079379"/>
          </a:xfrm>
          <a:custGeom>
            <a:avLst/>
            <a:gdLst/>
            <a:ahLst/>
            <a:cxnLst/>
            <a:rect l="l" t="t" r="r" b="b"/>
            <a:pathLst>
              <a:path w="1187763" h="1079379">
                <a:moveTo>
                  <a:pt x="0" y="0"/>
                </a:moveTo>
                <a:lnTo>
                  <a:pt x="1187763" y="0"/>
                </a:lnTo>
                <a:lnTo>
                  <a:pt x="1187763" y="1079379"/>
                </a:lnTo>
                <a:lnTo>
                  <a:pt x="0" y="1079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4594190" y="4596098"/>
            <a:ext cx="12947615" cy="12462080"/>
          </a:xfrm>
          <a:custGeom>
            <a:avLst/>
            <a:gdLst/>
            <a:ahLst/>
            <a:cxnLst/>
            <a:rect l="l" t="t" r="r" b="b"/>
            <a:pathLst>
              <a:path w="12947615" h="12462080">
                <a:moveTo>
                  <a:pt x="12947615" y="0"/>
                </a:moveTo>
                <a:lnTo>
                  <a:pt x="0" y="0"/>
                </a:lnTo>
                <a:lnTo>
                  <a:pt x="0" y="12462080"/>
                </a:lnTo>
                <a:lnTo>
                  <a:pt x="12947615" y="12462080"/>
                </a:lnTo>
                <a:lnTo>
                  <a:pt x="1294761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248429" y="3677603"/>
            <a:ext cx="1082742" cy="1075975"/>
          </a:xfrm>
          <a:custGeom>
            <a:avLst/>
            <a:gdLst/>
            <a:ahLst/>
            <a:cxnLst/>
            <a:rect l="l" t="t" r="r" b="b"/>
            <a:pathLst>
              <a:path w="1082742" h="1075975">
                <a:moveTo>
                  <a:pt x="0" y="0"/>
                </a:moveTo>
                <a:lnTo>
                  <a:pt x="1082742" y="0"/>
                </a:lnTo>
                <a:lnTo>
                  <a:pt x="1082742" y="1075976"/>
                </a:lnTo>
                <a:lnTo>
                  <a:pt x="0" y="10759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984282" y="5683190"/>
            <a:ext cx="2100907" cy="2087776"/>
          </a:xfrm>
          <a:custGeom>
            <a:avLst/>
            <a:gdLst/>
            <a:ahLst/>
            <a:cxnLst/>
            <a:rect l="l" t="t" r="r" b="b"/>
            <a:pathLst>
              <a:path w="2100907" h="2087776">
                <a:moveTo>
                  <a:pt x="0" y="0"/>
                </a:moveTo>
                <a:lnTo>
                  <a:pt x="2100907" y="0"/>
                </a:lnTo>
                <a:lnTo>
                  <a:pt x="2100907" y="2087776"/>
                </a:lnTo>
                <a:lnTo>
                  <a:pt x="0" y="20877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820095">
            <a:off x="6471350" y="7570942"/>
            <a:ext cx="849640" cy="1487334"/>
          </a:xfrm>
          <a:custGeom>
            <a:avLst/>
            <a:gdLst/>
            <a:ahLst/>
            <a:cxnLst/>
            <a:rect l="l" t="t" r="r" b="b"/>
            <a:pathLst>
              <a:path w="849640" h="1487334">
                <a:moveTo>
                  <a:pt x="0" y="0"/>
                </a:moveTo>
                <a:lnTo>
                  <a:pt x="849640" y="0"/>
                </a:lnTo>
                <a:lnTo>
                  <a:pt x="849640" y="1487334"/>
                </a:lnTo>
                <a:lnTo>
                  <a:pt x="0" y="14873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0246839" flipH="1" flipV="1">
            <a:off x="14555205" y="4137400"/>
            <a:ext cx="849640" cy="1487334"/>
          </a:xfrm>
          <a:custGeom>
            <a:avLst/>
            <a:gdLst/>
            <a:ahLst/>
            <a:cxnLst/>
            <a:rect l="l" t="t" r="r" b="b"/>
            <a:pathLst>
              <a:path w="849640" h="1487334">
                <a:moveTo>
                  <a:pt x="849639" y="1487334"/>
                </a:moveTo>
                <a:lnTo>
                  <a:pt x="0" y="1487334"/>
                </a:lnTo>
                <a:lnTo>
                  <a:pt x="0" y="0"/>
                </a:lnTo>
                <a:lnTo>
                  <a:pt x="849639" y="0"/>
                </a:lnTo>
                <a:lnTo>
                  <a:pt x="849639" y="1487334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259300" y="2356576"/>
            <a:ext cx="790323" cy="718206"/>
          </a:xfrm>
          <a:custGeom>
            <a:avLst/>
            <a:gdLst/>
            <a:ahLst/>
            <a:cxnLst/>
            <a:rect l="l" t="t" r="r" b="b"/>
            <a:pathLst>
              <a:path w="790323" h="718206">
                <a:moveTo>
                  <a:pt x="0" y="0"/>
                </a:moveTo>
                <a:lnTo>
                  <a:pt x="790323" y="0"/>
                </a:lnTo>
                <a:lnTo>
                  <a:pt x="790323" y="718206"/>
                </a:lnTo>
                <a:lnTo>
                  <a:pt x="0" y="7182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239984" y="291867"/>
            <a:ext cx="5480081" cy="2064709"/>
          </a:xfrm>
          <a:custGeom>
            <a:avLst/>
            <a:gdLst/>
            <a:ahLst/>
            <a:cxnLst/>
            <a:rect l="l" t="t" r="r" b="b"/>
            <a:pathLst>
              <a:path w="5480081" h="2064709">
                <a:moveTo>
                  <a:pt x="0" y="0"/>
                </a:moveTo>
                <a:lnTo>
                  <a:pt x="5480081" y="0"/>
                </a:lnTo>
                <a:lnTo>
                  <a:pt x="5480081" y="2064709"/>
                </a:lnTo>
                <a:lnTo>
                  <a:pt x="0" y="20647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2269" b="-73147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0" y="52351"/>
            <a:ext cx="4689647" cy="2663328"/>
          </a:xfrm>
          <a:custGeom>
            <a:avLst/>
            <a:gdLst/>
            <a:ahLst/>
            <a:cxnLst/>
            <a:rect l="l" t="t" r="r" b="b"/>
            <a:pathLst>
              <a:path w="4689647" h="2663328">
                <a:moveTo>
                  <a:pt x="0" y="0"/>
                </a:moveTo>
                <a:lnTo>
                  <a:pt x="4689647" y="0"/>
                </a:lnTo>
                <a:lnTo>
                  <a:pt x="4689647" y="2663328"/>
                </a:lnTo>
                <a:lnTo>
                  <a:pt x="0" y="26633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362084" y="2745202"/>
            <a:ext cx="11079462" cy="2680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8"/>
              </a:lnSpc>
            </a:pPr>
            <a:r>
              <a:rPr lang="en-US" sz="7706">
                <a:solidFill>
                  <a:srgbClr val="BA6A0D"/>
                </a:solidFill>
                <a:latin typeface="TAN Nightingale"/>
                <a:ea typeface="TAN Nightingale"/>
                <a:cs typeface="TAN Nightingale"/>
                <a:sym typeface="TAN Nightingale"/>
              </a:rPr>
              <a:t>KVĚTINOVÉ</a:t>
            </a:r>
          </a:p>
          <a:p>
            <a:pPr algn="ctr">
              <a:lnSpc>
                <a:spcPts val="10788"/>
              </a:lnSpc>
            </a:pPr>
            <a:r>
              <a:rPr lang="en-US" sz="7706">
                <a:solidFill>
                  <a:srgbClr val="BA6A0D"/>
                </a:solidFill>
                <a:latin typeface="TAN Nightingale"/>
                <a:ea typeface="TAN Nightingale"/>
                <a:cs typeface="TAN Nightingale"/>
                <a:sym typeface="TAN Nightingale"/>
              </a:rPr>
              <a:t>DOBRODRUŽŠTVÍ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91736" y="6619941"/>
            <a:ext cx="6104528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i="1" spc="253">
                <a:solidFill>
                  <a:srgbClr val="BA6A0D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Veronika Linhartová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78403" y="5683190"/>
            <a:ext cx="6244243" cy="7866763"/>
          </a:xfrm>
          <a:custGeom>
            <a:avLst/>
            <a:gdLst/>
            <a:ahLst/>
            <a:cxnLst/>
            <a:rect l="l" t="t" r="r" b="b"/>
            <a:pathLst>
              <a:path w="6244243" h="7866763">
                <a:moveTo>
                  <a:pt x="0" y="0"/>
                </a:moveTo>
                <a:lnTo>
                  <a:pt x="6244243" y="0"/>
                </a:lnTo>
                <a:lnTo>
                  <a:pt x="6244243" y="7866763"/>
                </a:lnTo>
                <a:lnTo>
                  <a:pt x="0" y="7866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47301" y="5143500"/>
            <a:ext cx="802322" cy="889372"/>
          </a:xfrm>
          <a:custGeom>
            <a:avLst/>
            <a:gdLst/>
            <a:ahLst/>
            <a:cxnLst/>
            <a:rect l="l" t="t" r="r" b="b"/>
            <a:pathLst>
              <a:path w="802322" h="889372">
                <a:moveTo>
                  <a:pt x="0" y="0"/>
                </a:moveTo>
                <a:lnTo>
                  <a:pt x="802322" y="0"/>
                </a:lnTo>
                <a:lnTo>
                  <a:pt x="802322" y="889372"/>
                </a:lnTo>
                <a:lnTo>
                  <a:pt x="0" y="889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78125" y="7770966"/>
            <a:ext cx="2080014" cy="2067014"/>
          </a:xfrm>
          <a:custGeom>
            <a:avLst/>
            <a:gdLst/>
            <a:ahLst/>
            <a:cxnLst/>
            <a:rect l="l" t="t" r="r" b="b"/>
            <a:pathLst>
              <a:path w="2080014" h="2067014">
                <a:moveTo>
                  <a:pt x="0" y="0"/>
                </a:moveTo>
                <a:lnTo>
                  <a:pt x="2080014" y="0"/>
                </a:lnTo>
                <a:lnTo>
                  <a:pt x="2080014" y="2067014"/>
                </a:lnTo>
                <a:lnTo>
                  <a:pt x="0" y="20670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08484" flipH="1">
            <a:off x="309686" y="302775"/>
            <a:ext cx="945151" cy="1047698"/>
          </a:xfrm>
          <a:custGeom>
            <a:avLst/>
            <a:gdLst/>
            <a:ahLst/>
            <a:cxnLst/>
            <a:rect l="l" t="t" r="r" b="b"/>
            <a:pathLst>
              <a:path w="945151" h="1047698">
                <a:moveTo>
                  <a:pt x="945152" y="0"/>
                </a:moveTo>
                <a:lnTo>
                  <a:pt x="0" y="0"/>
                </a:lnTo>
                <a:lnTo>
                  <a:pt x="0" y="1047698"/>
                </a:lnTo>
                <a:lnTo>
                  <a:pt x="945152" y="1047698"/>
                </a:lnTo>
                <a:lnTo>
                  <a:pt x="94515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973826" y="8882567"/>
            <a:ext cx="1187763" cy="1079379"/>
          </a:xfrm>
          <a:custGeom>
            <a:avLst/>
            <a:gdLst/>
            <a:ahLst/>
            <a:cxnLst/>
            <a:rect l="l" t="t" r="r" b="b"/>
            <a:pathLst>
              <a:path w="1187763" h="1079379">
                <a:moveTo>
                  <a:pt x="0" y="0"/>
                </a:moveTo>
                <a:lnTo>
                  <a:pt x="1187763" y="0"/>
                </a:lnTo>
                <a:lnTo>
                  <a:pt x="1187763" y="1079379"/>
                </a:lnTo>
                <a:lnTo>
                  <a:pt x="0" y="1079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4489526" y="5683190"/>
            <a:ext cx="12947615" cy="12462080"/>
          </a:xfrm>
          <a:custGeom>
            <a:avLst/>
            <a:gdLst/>
            <a:ahLst/>
            <a:cxnLst/>
            <a:rect l="l" t="t" r="r" b="b"/>
            <a:pathLst>
              <a:path w="12947615" h="12462080">
                <a:moveTo>
                  <a:pt x="12947616" y="0"/>
                </a:moveTo>
                <a:lnTo>
                  <a:pt x="0" y="0"/>
                </a:lnTo>
                <a:lnTo>
                  <a:pt x="0" y="12462079"/>
                </a:lnTo>
                <a:lnTo>
                  <a:pt x="12947616" y="12462079"/>
                </a:lnTo>
                <a:lnTo>
                  <a:pt x="1294761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6950" y="3099017"/>
            <a:ext cx="1082742" cy="1075975"/>
          </a:xfrm>
          <a:custGeom>
            <a:avLst/>
            <a:gdLst/>
            <a:ahLst/>
            <a:cxnLst/>
            <a:rect l="l" t="t" r="r" b="b"/>
            <a:pathLst>
              <a:path w="1082742" h="1075975">
                <a:moveTo>
                  <a:pt x="0" y="0"/>
                </a:moveTo>
                <a:lnTo>
                  <a:pt x="1082743" y="0"/>
                </a:lnTo>
                <a:lnTo>
                  <a:pt x="1082743" y="1075975"/>
                </a:lnTo>
                <a:lnTo>
                  <a:pt x="0" y="1075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84282" y="7334480"/>
            <a:ext cx="2100907" cy="2087776"/>
          </a:xfrm>
          <a:custGeom>
            <a:avLst/>
            <a:gdLst/>
            <a:ahLst/>
            <a:cxnLst/>
            <a:rect l="l" t="t" r="r" b="b"/>
            <a:pathLst>
              <a:path w="2100907" h="2087776">
                <a:moveTo>
                  <a:pt x="0" y="0"/>
                </a:moveTo>
                <a:lnTo>
                  <a:pt x="2100907" y="0"/>
                </a:lnTo>
                <a:lnTo>
                  <a:pt x="2100907" y="2087776"/>
                </a:lnTo>
                <a:lnTo>
                  <a:pt x="0" y="20877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820095">
            <a:off x="7604688" y="8682543"/>
            <a:ext cx="849640" cy="1487334"/>
          </a:xfrm>
          <a:custGeom>
            <a:avLst/>
            <a:gdLst/>
            <a:ahLst/>
            <a:cxnLst/>
            <a:rect l="l" t="t" r="r" b="b"/>
            <a:pathLst>
              <a:path w="849640" h="1487334">
                <a:moveTo>
                  <a:pt x="0" y="0"/>
                </a:moveTo>
                <a:lnTo>
                  <a:pt x="849639" y="0"/>
                </a:lnTo>
                <a:lnTo>
                  <a:pt x="849639" y="1487333"/>
                </a:lnTo>
                <a:lnTo>
                  <a:pt x="0" y="14873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246839" flipH="1" flipV="1">
            <a:off x="17086325" y="82957"/>
            <a:ext cx="849640" cy="1487334"/>
          </a:xfrm>
          <a:custGeom>
            <a:avLst/>
            <a:gdLst/>
            <a:ahLst/>
            <a:cxnLst/>
            <a:rect l="l" t="t" r="r" b="b"/>
            <a:pathLst>
              <a:path w="849640" h="1487334">
                <a:moveTo>
                  <a:pt x="849640" y="1487334"/>
                </a:moveTo>
                <a:lnTo>
                  <a:pt x="0" y="1487334"/>
                </a:lnTo>
                <a:lnTo>
                  <a:pt x="0" y="0"/>
                </a:lnTo>
                <a:lnTo>
                  <a:pt x="849640" y="0"/>
                </a:lnTo>
                <a:lnTo>
                  <a:pt x="849640" y="1487334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2356576"/>
            <a:ext cx="790323" cy="718206"/>
          </a:xfrm>
          <a:custGeom>
            <a:avLst/>
            <a:gdLst/>
            <a:ahLst/>
            <a:cxnLst/>
            <a:rect l="l" t="t" r="r" b="b"/>
            <a:pathLst>
              <a:path w="790323" h="718206">
                <a:moveTo>
                  <a:pt x="0" y="0"/>
                </a:moveTo>
                <a:lnTo>
                  <a:pt x="790323" y="0"/>
                </a:lnTo>
                <a:lnTo>
                  <a:pt x="790323" y="718206"/>
                </a:lnTo>
                <a:lnTo>
                  <a:pt x="0" y="7182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63690" y="677792"/>
            <a:ext cx="6994400" cy="6994400"/>
          </a:xfrm>
          <a:custGeom>
            <a:avLst/>
            <a:gdLst/>
            <a:ahLst/>
            <a:cxnLst/>
            <a:rect l="l" t="t" r="r" b="b"/>
            <a:pathLst>
              <a:path w="6994400" h="6994400">
                <a:moveTo>
                  <a:pt x="0" y="0"/>
                </a:moveTo>
                <a:lnTo>
                  <a:pt x="6994400" y="0"/>
                </a:lnTo>
                <a:lnTo>
                  <a:pt x="6994400" y="6994400"/>
                </a:lnTo>
                <a:lnTo>
                  <a:pt x="0" y="6994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646015" y="1028700"/>
            <a:ext cx="8413359" cy="6005634"/>
          </a:xfrm>
          <a:custGeom>
            <a:avLst/>
            <a:gdLst/>
            <a:ahLst/>
            <a:cxnLst/>
            <a:rect l="l" t="t" r="r" b="b"/>
            <a:pathLst>
              <a:path w="8413359" h="6005634">
                <a:moveTo>
                  <a:pt x="0" y="0"/>
                </a:moveTo>
                <a:lnTo>
                  <a:pt x="8413360" y="0"/>
                </a:lnTo>
                <a:lnTo>
                  <a:pt x="8413360" y="6005634"/>
                </a:lnTo>
                <a:lnTo>
                  <a:pt x="0" y="60056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473808" y="3563361"/>
            <a:ext cx="12947615" cy="12462080"/>
          </a:xfrm>
          <a:custGeom>
            <a:avLst/>
            <a:gdLst/>
            <a:ahLst/>
            <a:cxnLst/>
            <a:rect l="l" t="t" r="r" b="b"/>
            <a:pathLst>
              <a:path w="12947615" h="12462080">
                <a:moveTo>
                  <a:pt x="12947616" y="0"/>
                </a:moveTo>
                <a:lnTo>
                  <a:pt x="0" y="0"/>
                </a:lnTo>
                <a:lnTo>
                  <a:pt x="0" y="12462080"/>
                </a:lnTo>
                <a:lnTo>
                  <a:pt x="12947616" y="12462080"/>
                </a:lnTo>
                <a:lnTo>
                  <a:pt x="1294761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82674" y="-2390480"/>
            <a:ext cx="6244243" cy="7866763"/>
          </a:xfrm>
          <a:custGeom>
            <a:avLst/>
            <a:gdLst/>
            <a:ahLst/>
            <a:cxnLst/>
            <a:rect l="l" t="t" r="r" b="b"/>
            <a:pathLst>
              <a:path w="6244243" h="7866763">
                <a:moveTo>
                  <a:pt x="0" y="0"/>
                </a:moveTo>
                <a:lnTo>
                  <a:pt x="6244243" y="0"/>
                </a:lnTo>
                <a:lnTo>
                  <a:pt x="6244243" y="7866763"/>
                </a:lnTo>
                <a:lnTo>
                  <a:pt x="0" y="7866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3471" y="340882"/>
            <a:ext cx="990457" cy="984267"/>
          </a:xfrm>
          <a:custGeom>
            <a:avLst/>
            <a:gdLst/>
            <a:ahLst/>
            <a:cxnLst/>
            <a:rect l="l" t="t" r="r" b="b"/>
            <a:pathLst>
              <a:path w="990457" h="984267">
                <a:moveTo>
                  <a:pt x="0" y="0"/>
                </a:moveTo>
                <a:lnTo>
                  <a:pt x="990458" y="0"/>
                </a:lnTo>
                <a:lnTo>
                  <a:pt x="990458" y="984267"/>
                </a:lnTo>
                <a:lnTo>
                  <a:pt x="0" y="98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69520" y="8936835"/>
            <a:ext cx="646973" cy="642929"/>
          </a:xfrm>
          <a:custGeom>
            <a:avLst/>
            <a:gdLst/>
            <a:ahLst/>
            <a:cxnLst/>
            <a:rect l="l" t="t" r="r" b="b"/>
            <a:pathLst>
              <a:path w="646973" h="642929">
                <a:moveTo>
                  <a:pt x="0" y="0"/>
                </a:moveTo>
                <a:lnTo>
                  <a:pt x="646973" y="0"/>
                </a:lnTo>
                <a:lnTo>
                  <a:pt x="646973" y="642930"/>
                </a:lnTo>
                <a:lnTo>
                  <a:pt x="0" y="6429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04795" y="6331946"/>
            <a:ext cx="823396" cy="748261"/>
          </a:xfrm>
          <a:custGeom>
            <a:avLst/>
            <a:gdLst/>
            <a:ahLst/>
            <a:cxnLst/>
            <a:rect l="l" t="t" r="r" b="b"/>
            <a:pathLst>
              <a:path w="823396" h="748261">
                <a:moveTo>
                  <a:pt x="0" y="0"/>
                </a:moveTo>
                <a:lnTo>
                  <a:pt x="823396" y="0"/>
                </a:lnTo>
                <a:lnTo>
                  <a:pt x="823396" y="748261"/>
                </a:lnTo>
                <a:lnTo>
                  <a:pt x="0" y="7482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22315" y="340882"/>
            <a:ext cx="555512" cy="615784"/>
          </a:xfrm>
          <a:custGeom>
            <a:avLst/>
            <a:gdLst/>
            <a:ahLst/>
            <a:cxnLst/>
            <a:rect l="l" t="t" r="r" b="b"/>
            <a:pathLst>
              <a:path w="555512" h="615784">
                <a:moveTo>
                  <a:pt x="0" y="0"/>
                </a:moveTo>
                <a:lnTo>
                  <a:pt x="555512" y="0"/>
                </a:lnTo>
                <a:lnTo>
                  <a:pt x="555512" y="615784"/>
                </a:lnTo>
                <a:lnTo>
                  <a:pt x="0" y="615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02210" y="1990820"/>
            <a:ext cx="5732431" cy="6172200"/>
          </a:xfrm>
          <a:custGeom>
            <a:avLst/>
            <a:gdLst/>
            <a:ahLst/>
            <a:cxnLst/>
            <a:rect l="l" t="t" r="r" b="b"/>
            <a:pathLst>
              <a:path w="5732431" h="6172200">
                <a:moveTo>
                  <a:pt x="0" y="0"/>
                </a:moveTo>
                <a:lnTo>
                  <a:pt x="5732431" y="0"/>
                </a:lnTo>
                <a:lnTo>
                  <a:pt x="573243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57444" y="2789546"/>
            <a:ext cx="2350895" cy="5373474"/>
          </a:xfrm>
          <a:custGeom>
            <a:avLst/>
            <a:gdLst/>
            <a:ahLst/>
            <a:cxnLst/>
            <a:rect l="l" t="t" r="r" b="b"/>
            <a:pathLst>
              <a:path w="2350895" h="5373474">
                <a:moveTo>
                  <a:pt x="0" y="0"/>
                </a:moveTo>
                <a:lnTo>
                  <a:pt x="2350895" y="0"/>
                </a:lnTo>
                <a:lnTo>
                  <a:pt x="2350895" y="5373474"/>
                </a:lnTo>
                <a:lnTo>
                  <a:pt x="0" y="53734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445108" y="4657084"/>
            <a:ext cx="12947615" cy="12462080"/>
          </a:xfrm>
          <a:custGeom>
            <a:avLst/>
            <a:gdLst/>
            <a:ahLst/>
            <a:cxnLst/>
            <a:rect l="l" t="t" r="r" b="b"/>
            <a:pathLst>
              <a:path w="12947615" h="12462080">
                <a:moveTo>
                  <a:pt x="12947616" y="0"/>
                </a:moveTo>
                <a:lnTo>
                  <a:pt x="0" y="0"/>
                </a:lnTo>
                <a:lnTo>
                  <a:pt x="0" y="12462079"/>
                </a:lnTo>
                <a:lnTo>
                  <a:pt x="12947616" y="12462079"/>
                </a:lnTo>
                <a:lnTo>
                  <a:pt x="1294761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96696" y="-3209679"/>
            <a:ext cx="6244243" cy="7866763"/>
          </a:xfrm>
          <a:custGeom>
            <a:avLst/>
            <a:gdLst/>
            <a:ahLst/>
            <a:cxnLst/>
            <a:rect l="l" t="t" r="r" b="b"/>
            <a:pathLst>
              <a:path w="6244243" h="7866763">
                <a:moveTo>
                  <a:pt x="0" y="0"/>
                </a:moveTo>
                <a:lnTo>
                  <a:pt x="6244243" y="0"/>
                </a:lnTo>
                <a:lnTo>
                  <a:pt x="6244243" y="7866763"/>
                </a:lnTo>
                <a:lnTo>
                  <a:pt x="0" y="7866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11478" y="9107504"/>
            <a:ext cx="990457" cy="984267"/>
          </a:xfrm>
          <a:custGeom>
            <a:avLst/>
            <a:gdLst/>
            <a:ahLst/>
            <a:cxnLst/>
            <a:rect l="l" t="t" r="r" b="b"/>
            <a:pathLst>
              <a:path w="990457" h="984267">
                <a:moveTo>
                  <a:pt x="0" y="0"/>
                </a:moveTo>
                <a:lnTo>
                  <a:pt x="990457" y="0"/>
                </a:lnTo>
                <a:lnTo>
                  <a:pt x="990457" y="984267"/>
                </a:lnTo>
                <a:lnTo>
                  <a:pt x="0" y="984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5969" y="1252455"/>
            <a:ext cx="646973" cy="642929"/>
          </a:xfrm>
          <a:custGeom>
            <a:avLst/>
            <a:gdLst/>
            <a:ahLst/>
            <a:cxnLst/>
            <a:rect l="l" t="t" r="r" b="b"/>
            <a:pathLst>
              <a:path w="646973" h="642929">
                <a:moveTo>
                  <a:pt x="0" y="0"/>
                </a:moveTo>
                <a:lnTo>
                  <a:pt x="646972" y="0"/>
                </a:lnTo>
                <a:lnTo>
                  <a:pt x="646972" y="642929"/>
                </a:lnTo>
                <a:lnTo>
                  <a:pt x="0" y="6429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259300" y="8464575"/>
            <a:ext cx="823396" cy="748261"/>
          </a:xfrm>
          <a:custGeom>
            <a:avLst/>
            <a:gdLst/>
            <a:ahLst/>
            <a:cxnLst/>
            <a:rect l="l" t="t" r="r" b="b"/>
            <a:pathLst>
              <a:path w="823396" h="748261">
                <a:moveTo>
                  <a:pt x="0" y="0"/>
                </a:moveTo>
                <a:lnTo>
                  <a:pt x="823396" y="0"/>
                </a:lnTo>
                <a:lnTo>
                  <a:pt x="823396" y="748261"/>
                </a:lnTo>
                <a:lnTo>
                  <a:pt x="0" y="7482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0485" y="234392"/>
            <a:ext cx="555512" cy="615784"/>
          </a:xfrm>
          <a:custGeom>
            <a:avLst/>
            <a:gdLst/>
            <a:ahLst/>
            <a:cxnLst/>
            <a:rect l="l" t="t" r="r" b="b"/>
            <a:pathLst>
              <a:path w="555512" h="615784">
                <a:moveTo>
                  <a:pt x="0" y="0"/>
                </a:moveTo>
                <a:lnTo>
                  <a:pt x="555512" y="0"/>
                </a:lnTo>
                <a:lnTo>
                  <a:pt x="555512" y="615784"/>
                </a:lnTo>
                <a:lnTo>
                  <a:pt x="0" y="6157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88098" y="542284"/>
            <a:ext cx="3014091" cy="8229600"/>
          </a:xfrm>
          <a:custGeom>
            <a:avLst/>
            <a:gdLst/>
            <a:ahLst/>
            <a:cxnLst/>
            <a:rect l="l" t="t" r="r" b="b"/>
            <a:pathLst>
              <a:path w="3014091" h="8229600">
                <a:moveTo>
                  <a:pt x="0" y="0"/>
                </a:moveTo>
                <a:lnTo>
                  <a:pt x="3014091" y="0"/>
                </a:lnTo>
                <a:lnTo>
                  <a:pt x="30140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67109" y="3041332"/>
            <a:ext cx="3502800" cy="5730551"/>
          </a:xfrm>
          <a:custGeom>
            <a:avLst/>
            <a:gdLst/>
            <a:ahLst/>
            <a:cxnLst/>
            <a:rect l="l" t="t" r="r" b="b"/>
            <a:pathLst>
              <a:path w="3502800" h="5730551">
                <a:moveTo>
                  <a:pt x="0" y="0"/>
                </a:moveTo>
                <a:lnTo>
                  <a:pt x="3502800" y="0"/>
                </a:lnTo>
                <a:lnTo>
                  <a:pt x="3502800" y="5730552"/>
                </a:lnTo>
                <a:lnTo>
                  <a:pt x="0" y="57305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11950" y="1252455"/>
            <a:ext cx="5476147" cy="5202340"/>
          </a:xfrm>
          <a:custGeom>
            <a:avLst/>
            <a:gdLst/>
            <a:ahLst/>
            <a:cxnLst/>
            <a:rect l="l" t="t" r="r" b="b"/>
            <a:pathLst>
              <a:path w="5476147" h="5202340">
                <a:moveTo>
                  <a:pt x="0" y="0"/>
                </a:moveTo>
                <a:lnTo>
                  <a:pt x="5476148" y="0"/>
                </a:lnTo>
                <a:lnTo>
                  <a:pt x="5476148" y="5202340"/>
                </a:lnTo>
                <a:lnTo>
                  <a:pt x="0" y="52023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473808" y="3413031"/>
            <a:ext cx="12947615" cy="12462080"/>
          </a:xfrm>
          <a:custGeom>
            <a:avLst/>
            <a:gdLst/>
            <a:ahLst/>
            <a:cxnLst/>
            <a:rect l="l" t="t" r="r" b="b"/>
            <a:pathLst>
              <a:path w="12947615" h="12462080">
                <a:moveTo>
                  <a:pt x="12947616" y="0"/>
                </a:moveTo>
                <a:lnTo>
                  <a:pt x="0" y="0"/>
                </a:lnTo>
                <a:lnTo>
                  <a:pt x="0" y="12462080"/>
                </a:lnTo>
                <a:lnTo>
                  <a:pt x="12947616" y="12462080"/>
                </a:lnTo>
                <a:lnTo>
                  <a:pt x="1294761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82674" y="-2904681"/>
            <a:ext cx="6244243" cy="7866763"/>
          </a:xfrm>
          <a:custGeom>
            <a:avLst/>
            <a:gdLst/>
            <a:ahLst/>
            <a:cxnLst/>
            <a:rect l="l" t="t" r="r" b="b"/>
            <a:pathLst>
              <a:path w="6244243" h="7866763">
                <a:moveTo>
                  <a:pt x="0" y="0"/>
                </a:moveTo>
                <a:lnTo>
                  <a:pt x="6244243" y="0"/>
                </a:lnTo>
                <a:lnTo>
                  <a:pt x="6244243" y="7866762"/>
                </a:lnTo>
                <a:lnTo>
                  <a:pt x="0" y="7866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9284" y="44433"/>
            <a:ext cx="990457" cy="984267"/>
          </a:xfrm>
          <a:custGeom>
            <a:avLst/>
            <a:gdLst/>
            <a:ahLst/>
            <a:cxnLst/>
            <a:rect l="l" t="t" r="r" b="b"/>
            <a:pathLst>
              <a:path w="990457" h="984267">
                <a:moveTo>
                  <a:pt x="0" y="0"/>
                </a:moveTo>
                <a:lnTo>
                  <a:pt x="990457" y="0"/>
                </a:lnTo>
                <a:lnTo>
                  <a:pt x="990457" y="984267"/>
                </a:lnTo>
                <a:lnTo>
                  <a:pt x="0" y="98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57822" y="9644071"/>
            <a:ext cx="646973" cy="642929"/>
          </a:xfrm>
          <a:custGeom>
            <a:avLst/>
            <a:gdLst/>
            <a:ahLst/>
            <a:cxnLst/>
            <a:rect l="l" t="t" r="r" b="b"/>
            <a:pathLst>
              <a:path w="646973" h="642929">
                <a:moveTo>
                  <a:pt x="0" y="0"/>
                </a:moveTo>
                <a:lnTo>
                  <a:pt x="646973" y="0"/>
                </a:lnTo>
                <a:lnTo>
                  <a:pt x="646973" y="642929"/>
                </a:lnTo>
                <a:lnTo>
                  <a:pt x="0" y="6429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259300" y="8464575"/>
            <a:ext cx="823396" cy="748261"/>
          </a:xfrm>
          <a:custGeom>
            <a:avLst/>
            <a:gdLst/>
            <a:ahLst/>
            <a:cxnLst/>
            <a:rect l="l" t="t" r="r" b="b"/>
            <a:pathLst>
              <a:path w="823396" h="748261">
                <a:moveTo>
                  <a:pt x="0" y="0"/>
                </a:moveTo>
                <a:lnTo>
                  <a:pt x="823396" y="0"/>
                </a:lnTo>
                <a:lnTo>
                  <a:pt x="823396" y="748261"/>
                </a:lnTo>
                <a:lnTo>
                  <a:pt x="0" y="7482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6188" y="1028700"/>
            <a:ext cx="555512" cy="615784"/>
          </a:xfrm>
          <a:custGeom>
            <a:avLst/>
            <a:gdLst/>
            <a:ahLst/>
            <a:cxnLst/>
            <a:rect l="l" t="t" r="r" b="b"/>
            <a:pathLst>
              <a:path w="555512" h="615784">
                <a:moveTo>
                  <a:pt x="0" y="0"/>
                </a:moveTo>
                <a:lnTo>
                  <a:pt x="555512" y="0"/>
                </a:lnTo>
                <a:lnTo>
                  <a:pt x="555512" y="615784"/>
                </a:lnTo>
                <a:lnTo>
                  <a:pt x="0" y="615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17754" y="655754"/>
            <a:ext cx="8975492" cy="8975492"/>
          </a:xfrm>
          <a:custGeom>
            <a:avLst/>
            <a:gdLst/>
            <a:ahLst/>
            <a:cxnLst/>
            <a:rect l="l" t="t" r="r" b="b"/>
            <a:pathLst>
              <a:path w="8975492" h="8975492">
                <a:moveTo>
                  <a:pt x="0" y="0"/>
                </a:moveTo>
                <a:lnTo>
                  <a:pt x="8975492" y="0"/>
                </a:lnTo>
                <a:lnTo>
                  <a:pt x="8975492" y="8975492"/>
                </a:lnTo>
                <a:lnTo>
                  <a:pt x="0" y="89754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85917" y="0"/>
            <a:ext cx="8115300" cy="3388138"/>
          </a:xfrm>
          <a:custGeom>
            <a:avLst/>
            <a:gdLst/>
            <a:ahLst/>
            <a:cxnLst/>
            <a:rect l="l" t="t" r="r" b="b"/>
            <a:pathLst>
              <a:path w="8115300" h="3388138">
                <a:moveTo>
                  <a:pt x="0" y="0"/>
                </a:moveTo>
                <a:lnTo>
                  <a:pt x="8115300" y="0"/>
                </a:lnTo>
                <a:lnTo>
                  <a:pt x="8115300" y="3388138"/>
                </a:lnTo>
                <a:lnTo>
                  <a:pt x="0" y="3388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723414" y="7313186"/>
            <a:ext cx="8115300" cy="3388138"/>
          </a:xfrm>
          <a:custGeom>
            <a:avLst/>
            <a:gdLst/>
            <a:ahLst/>
            <a:cxnLst/>
            <a:rect l="l" t="t" r="r" b="b"/>
            <a:pathLst>
              <a:path w="8115300" h="3388138">
                <a:moveTo>
                  <a:pt x="8115300" y="0"/>
                </a:moveTo>
                <a:lnTo>
                  <a:pt x="0" y="0"/>
                </a:lnTo>
                <a:lnTo>
                  <a:pt x="0" y="3388138"/>
                </a:lnTo>
                <a:lnTo>
                  <a:pt x="8115300" y="3388138"/>
                </a:lnTo>
                <a:lnTo>
                  <a:pt x="81153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85821" y="6506052"/>
            <a:ext cx="888181" cy="807134"/>
          </a:xfrm>
          <a:custGeom>
            <a:avLst/>
            <a:gdLst/>
            <a:ahLst/>
            <a:cxnLst/>
            <a:rect l="l" t="t" r="r" b="b"/>
            <a:pathLst>
              <a:path w="888181" h="807134">
                <a:moveTo>
                  <a:pt x="0" y="0"/>
                </a:moveTo>
                <a:lnTo>
                  <a:pt x="888181" y="0"/>
                </a:lnTo>
                <a:lnTo>
                  <a:pt x="888181" y="807134"/>
                </a:lnTo>
                <a:lnTo>
                  <a:pt x="0" y="807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92883" y="1834087"/>
            <a:ext cx="1064835" cy="1058179"/>
          </a:xfrm>
          <a:custGeom>
            <a:avLst/>
            <a:gdLst/>
            <a:ahLst/>
            <a:cxnLst/>
            <a:rect l="l" t="t" r="r" b="b"/>
            <a:pathLst>
              <a:path w="1064835" h="1058179">
                <a:moveTo>
                  <a:pt x="0" y="0"/>
                </a:moveTo>
                <a:lnTo>
                  <a:pt x="1064835" y="0"/>
                </a:lnTo>
                <a:lnTo>
                  <a:pt x="1064835" y="1058179"/>
                </a:lnTo>
                <a:lnTo>
                  <a:pt x="0" y="1058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56291" y="5143500"/>
            <a:ext cx="1931709" cy="1919636"/>
          </a:xfrm>
          <a:custGeom>
            <a:avLst/>
            <a:gdLst/>
            <a:ahLst/>
            <a:cxnLst/>
            <a:rect l="l" t="t" r="r" b="b"/>
            <a:pathLst>
              <a:path w="1931709" h="1919636">
                <a:moveTo>
                  <a:pt x="0" y="0"/>
                </a:moveTo>
                <a:lnTo>
                  <a:pt x="1931709" y="0"/>
                </a:lnTo>
                <a:lnTo>
                  <a:pt x="1931709" y="1919636"/>
                </a:lnTo>
                <a:lnTo>
                  <a:pt x="0" y="1919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11457" y="2892266"/>
            <a:ext cx="1831007" cy="1663928"/>
          </a:xfrm>
          <a:custGeom>
            <a:avLst/>
            <a:gdLst/>
            <a:ahLst/>
            <a:cxnLst/>
            <a:rect l="l" t="t" r="r" b="b"/>
            <a:pathLst>
              <a:path w="1831007" h="1663928">
                <a:moveTo>
                  <a:pt x="0" y="0"/>
                </a:moveTo>
                <a:lnTo>
                  <a:pt x="1831008" y="0"/>
                </a:lnTo>
                <a:lnTo>
                  <a:pt x="1831008" y="1663928"/>
                </a:lnTo>
                <a:lnTo>
                  <a:pt x="0" y="16639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6314088"/>
            <a:ext cx="1507518" cy="1498096"/>
          </a:xfrm>
          <a:custGeom>
            <a:avLst/>
            <a:gdLst/>
            <a:ahLst/>
            <a:cxnLst/>
            <a:rect l="l" t="t" r="r" b="b"/>
            <a:pathLst>
              <a:path w="1507518" h="1498096">
                <a:moveTo>
                  <a:pt x="0" y="0"/>
                </a:moveTo>
                <a:lnTo>
                  <a:pt x="1507518" y="0"/>
                </a:lnTo>
                <a:lnTo>
                  <a:pt x="1507518" y="1498096"/>
                </a:lnTo>
                <a:lnTo>
                  <a:pt x="0" y="1498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892883" y="3724230"/>
            <a:ext cx="888181" cy="807134"/>
          </a:xfrm>
          <a:custGeom>
            <a:avLst/>
            <a:gdLst/>
            <a:ahLst/>
            <a:cxnLst/>
            <a:rect l="l" t="t" r="r" b="b"/>
            <a:pathLst>
              <a:path w="888181" h="807134">
                <a:moveTo>
                  <a:pt x="0" y="0"/>
                </a:moveTo>
                <a:lnTo>
                  <a:pt x="888181" y="0"/>
                </a:lnTo>
                <a:lnTo>
                  <a:pt x="888181" y="807134"/>
                </a:lnTo>
                <a:lnTo>
                  <a:pt x="0" y="807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044389" y="720808"/>
            <a:ext cx="555512" cy="615784"/>
          </a:xfrm>
          <a:custGeom>
            <a:avLst/>
            <a:gdLst/>
            <a:ahLst/>
            <a:cxnLst/>
            <a:rect l="l" t="t" r="r" b="b"/>
            <a:pathLst>
              <a:path w="555512" h="615784">
                <a:moveTo>
                  <a:pt x="0" y="0"/>
                </a:moveTo>
                <a:lnTo>
                  <a:pt x="555512" y="0"/>
                </a:lnTo>
                <a:lnTo>
                  <a:pt x="555512" y="615784"/>
                </a:lnTo>
                <a:lnTo>
                  <a:pt x="0" y="615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97164" y="8797422"/>
            <a:ext cx="831536" cy="921756"/>
          </a:xfrm>
          <a:custGeom>
            <a:avLst/>
            <a:gdLst/>
            <a:ahLst/>
            <a:cxnLst/>
            <a:rect l="l" t="t" r="r" b="b"/>
            <a:pathLst>
              <a:path w="831536" h="921756">
                <a:moveTo>
                  <a:pt x="831536" y="0"/>
                </a:moveTo>
                <a:lnTo>
                  <a:pt x="0" y="0"/>
                </a:lnTo>
                <a:lnTo>
                  <a:pt x="0" y="921756"/>
                </a:lnTo>
                <a:lnTo>
                  <a:pt x="831536" y="921756"/>
                </a:lnTo>
                <a:lnTo>
                  <a:pt x="83153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6356" y="5093454"/>
            <a:ext cx="642344" cy="712036"/>
          </a:xfrm>
          <a:custGeom>
            <a:avLst/>
            <a:gdLst/>
            <a:ahLst/>
            <a:cxnLst/>
            <a:rect l="l" t="t" r="r" b="b"/>
            <a:pathLst>
              <a:path w="642344" h="712036">
                <a:moveTo>
                  <a:pt x="0" y="0"/>
                </a:moveTo>
                <a:lnTo>
                  <a:pt x="642344" y="0"/>
                </a:lnTo>
                <a:lnTo>
                  <a:pt x="642344" y="712036"/>
                </a:lnTo>
                <a:lnTo>
                  <a:pt x="0" y="7120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796183" y="720808"/>
            <a:ext cx="6061769" cy="7281404"/>
          </a:xfrm>
          <a:custGeom>
            <a:avLst/>
            <a:gdLst/>
            <a:ahLst/>
            <a:cxnLst/>
            <a:rect l="l" t="t" r="r" b="b"/>
            <a:pathLst>
              <a:path w="6061769" h="7281404">
                <a:moveTo>
                  <a:pt x="0" y="0"/>
                </a:moveTo>
                <a:lnTo>
                  <a:pt x="6061769" y="0"/>
                </a:lnTo>
                <a:lnTo>
                  <a:pt x="6061769" y="7281404"/>
                </a:lnTo>
                <a:lnTo>
                  <a:pt x="0" y="7281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68227" y="-432238"/>
            <a:ext cx="8115300" cy="3388138"/>
          </a:xfrm>
          <a:custGeom>
            <a:avLst/>
            <a:gdLst/>
            <a:ahLst/>
            <a:cxnLst/>
            <a:rect l="l" t="t" r="r" b="b"/>
            <a:pathLst>
              <a:path w="8115300" h="3388138">
                <a:moveTo>
                  <a:pt x="0" y="0"/>
                </a:moveTo>
                <a:lnTo>
                  <a:pt x="8115300" y="0"/>
                </a:lnTo>
                <a:lnTo>
                  <a:pt x="8115300" y="3388138"/>
                </a:lnTo>
                <a:lnTo>
                  <a:pt x="0" y="3388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032175" y="7143541"/>
            <a:ext cx="8115300" cy="3388138"/>
          </a:xfrm>
          <a:custGeom>
            <a:avLst/>
            <a:gdLst/>
            <a:ahLst/>
            <a:cxnLst/>
            <a:rect l="l" t="t" r="r" b="b"/>
            <a:pathLst>
              <a:path w="8115300" h="3388138">
                <a:moveTo>
                  <a:pt x="8115300" y="0"/>
                </a:moveTo>
                <a:lnTo>
                  <a:pt x="0" y="0"/>
                </a:lnTo>
                <a:lnTo>
                  <a:pt x="0" y="3388138"/>
                </a:lnTo>
                <a:lnTo>
                  <a:pt x="8115300" y="3388138"/>
                </a:lnTo>
                <a:lnTo>
                  <a:pt x="81153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81216" y="221566"/>
            <a:ext cx="888181" cy="807134"/>
          </a:xfrm>
          <a:custGeom>
            <a:avLst/>
            <a:gdLst/>
            <a:ahLst/>
            <a:cxnLst/>
            <a:rect l="l" t="t" r="r" b="b"/>
            <a:pathLst>
              <a:path w="888181" h="807134">
                <a:moveTo>
                  <a:pt x="0" y="0"/>
                </a:moveTo>
                <a:lnTo>
                  <a:pt x="888181" y="0"/>
                </a:lnTo>
                <a:lnTo>
                  <a:pt x="888181" y="807134"/>
                </a:lnTo>
                <a:lnTo>
                  <a:pt x="0" y="807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24991" y="6036314"/>
            <a:ext cx="1064835" cy="1058179"/>
          </a:xfrm>
          <a:custGeom>
            <a:avLst/>
            <a:gdLst/>
            <a:ahLst/>
            <a:cxnLst/>
            <a:rect l="l" t="t" r="r" b="b"/>
            <a:pathLst>
              <a:path w="1064835" h="1058179">
                <a:moveTo>
                  <a:pt x="0" y="0"/>
                </a:moveTo>
                <a:lnTo>
                  <a:pt x="1064834" y="0"/>
                </a:lnTo>
                <a:lnTo>
                  <a:pt x="1064834" y="1058180"/>
                </a:lnTo>
                <a:lnTo>
                  <a:pt x="0" y="10581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58116" y="302013"/>
            <a:ext cx="1931709" cy="1919636"/>
          </a:xfrm>
          <a:custGeom>
            <a:avLst/>
            <a:gdLst/>
            <a:ahLst/>
            <a:cxnLst/>
            <a:rect l="l" t="t" r="r" b="b"/>
            <a:pathLst>
              <a:path w="1931709" h="1919636">
                <a:moveTo>
                  <a:pt x="0" y="0"/>
                </a:moveTo>
                <a:lnTo>
                  <a:pt x="1931709" y="0"/>
                </a:lnTo>
                <a:lnTo>
                  <a:pt x="1931709" y="1919636"/>
                </a:lnTo>
                <a:lnTo>
                  <a:pt x="0" y="1919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59827" y="2463869"/>
            <a:ext cx="1831007" cy="1663928"/>
          </a:xfrm>
          <a:custGeom>
            <a:avLst/>
            <a:gdLst/>
            <a:ahLst/>
            <a:cxnLst/>
            <a:rect l="l" t="t" r="r" b="b"/>
            <a:pathLst>
              <a:path w="1831007" h="1663928">
                <a:moveTo>
                  <a:pt x="0" y="0"/>
                </a:moveTo>
                <a:lnTo>
                  <a:pt x="1831008" y="0"/>
                </a:lnTo>
                <a:lnTo>
                  <a:pt x="1831008" y="1663928"/>
                </a:lnTo>
                <a:lnTo>
                  <a:pt x="0" y="16639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664" y="7339514"/>
            <a:ext cx="1507518" cy="1498096"/>
          </a:xfrm>
          <a:custGeom>
            <a:avLst/>
            <a:gdLst/>
            <a:ahLst/>
            <a:cxnLst/>
            <a:rect l="l" t="t" r="r" b="b"/>
            <a:pathLst>
              <a:path w="1507518" h="1498096">
                <a:moveTo>
                  <a:pt x="0" y="0"/>
                </a:moveTo>
                <a:lnTo>
                  <a:pt x="1507518" y="0"/>
                </a:lnTo>
                <a:lnTo>
                  <a:pt x="1507518" y="1498096"/>
                </a:lnTo>
                <a:lnTo>
                  <a:pt x="0" y="1498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092966" y="4411899"/>
            <a:ext cx="888181" cy="807134"/>
          </a:xfrm>
          <a:custGeom>
            <a:avLst/>
            <a:gdLst/>
            <a:ahLst/>
            <a:cxnLst/>
            <a:rect l="l" t="t" r="r" b="b"/>
            <a:pathLst>
              <a:path w="888181" h="807134">
                <a:moveTo>
                  <a:pt x="0" y="0"/>
                </a:moveTo>
                <a:lnTo>
                  <a:pt x="888180" y="0"/>
                </a:lnTo>
                <a:lnTo>
                  <a:pt x="888180" y="807134"/>
                </a:lnTo>
                <a:lnTo>
                  <a:pt x="0" y="807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981544" y="2648008"/>
            <a:ext cx="555512" cy="615784"/>
          </a:xfrm>
          <a:custGeom>
            <a:avLst/>
            <a:gdLst/>
            <a:ahLst/>
            <a:cxnLst/>
            <a:rect l="l" t="t" r="r" b="b"/>
            <a:pathLst>
              <a:path w="555512" h="615784">
                <a:moveTo>
                  <a:pt x="0" y="0"/>
                </a:moveTo>
                <a:lnTo>
                  <a:pt x="555512" y="0"/>
                </a:lnTo>
                <a:lnTo>
                  <a:pt x="555512" y="615784"/>
                </a:lnTo>
                <a:lnTo>
                  <a:pt x="0" y="615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239645" y="9258300"/>
            <a:ext cx="831536" cy="921756"/>
          </a:xfrm>
          <a:custGeom>
            <a:avLst/>
            <a:gdLst/>
            <a:ahLst/>
            <a:cxnLst/>
            <a:rect l="l" t="t" r="r" b="b"/>
            <a:pathLst>
              <a:path w="831536" h="921756">
                <a:moveTo>
                  <a:pt x="831536" y="0"/>
                </a:moveTo>
                <a:lnTo>
                  <a:pt x="0" y="0"/>
                </a:lnTo>
                <a:lnTo>
                  <a:pt x="0" y="921756"/>
                </a:lnTo>
                <a:lnTo>
                  <a:pt x="831536" y="921756"/>
                </a:lnTo>
                <a:lnTo>
                  <a:pt x="83153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7908" y="5219033"/>
            <a:ext cx="415768" cy="460878"/>
          </a:xfrm>
          <a:custGeom>
            <a:avLst/>
            <a:gdLst/>
            <a:ahLst/>
            <a:cxnLst/>
            <a:rect l="l" t="t" r="r" b="b"/>
            <a:pathLst>
              <a:path w="415768" h="460878">
                <a:moveTo>
                  <a:pt x="0" y="0"/>
                </a:moveTo>
                <a:lnTo>
                  <a:pt x="415768" y="0"/>
                </a:lnTo>
                <a:lnTo>
                  <a:pt x="415768" y="460878"/>
                </a:lnTo>
                <a:lnTo>
                  <a:pt x="0" y="460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625306" y="1028700"/>
            <a:ext cx="8188452" cy="8229600"/>
          </a:xfrm>
          <a:custGeom>
            <a:avLst/>
            <a:gdLst/>
            <a:ahLst/>
            <a:cxnLst/>
            <a:rect l="l" t="t" r="r" b="b"/>
            <a:pathLst>
              <a:path w="8188452" h="8229600">
                <a:moveTo>
                  <a:pt x="0" y="0"/>
                </a:moveTo>
                <a:lnTo>
                  <a:pt x="8188452" y="0"/>
                </a:lnTo>
                <a:lnTo>
                  <a:pt x="8188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38099" y="-92305"/>
            <a:ext cx="8115300" cy="3388138"/>
          </a:xfrm>
          <a:custGeom>
            <a:avLst/>
            <a:gdLst/>
            <a:ahLst/>
            <a:cxnLst/>
            <a:rect l="l" t="t" r="r" b="b"/>
            <a:pathLst>
              <a:path w="8115300" h="3388138">
                <a:moveTo>
                  <a:pt x="0" y="0"/>
                </a:moveTo>
                <a:lnTo>
                  <a:pt x="8115300" y="0"/>
                </a:lnTo>
                <a:lnTo>
                  <a:pt x="8115300" y="3388138"/>
                </a:lnTo>
                <a:lnTo>
                  <a:pt x="0" y="3388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230350" y="6898862"/>
            <a:ext cx="8115300" cy="3388138"/>
          </a:xfrm>
          <a:custGeom>
            <a:avLst/>
            <a:gdLst/>
            <a:ahLst/>
            <a:cxnLst/>
            <a:rect l="l" t="t" r="r" b="b"/>
            <a:pathLst>
              <a:path w="8115300" h="3388138">
                <a:moveTo>
                  <a:pt x="8115300" y="0"/>
                </a:moveTo>
                <a:lnTo>
                  <a:pt x="0" y="0"/>
                </a:lnTo>
                <a:lnTo>
                  <a:pt x="0" y="3388138"/>
                </a:lnTo>
                <a:lnTo>
                  <a:pt x="8115300" y="3388138"/>
                </a:lnTo>
                <a:lnTo>
                  <a:pt x="81153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255" y="7724503"/>
            <a:ext cx="888181" cy="807134"/>
          </a:xfrm>
          <a:custGeom>
            <a:avLst/>
            <a:gdLst/>
            <a:ahLst/>
            <a:cxnLst/>
            <a:rect l="l" t="t" r="r" b="b"/>
            <a:pathLst>
              <a:path w="888181" h="807134">
                <a:moveTo>
                  <a:pt x="0" y="0"/>
                </a:moveTo>
                <a:lnTo>
                  <a:pt x="888181" y="0"/>
                </a:lnTo>
                <a:lnTo>
                  <a:pt x="888181" y="807135"/>
                </a:lnTo>
                <a:lnTo>
                  <a:pt x="0" y="807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79597" y="5505959"/>
            <a:ext cx="1064835" cy="1058179"/>
          </a:xfrm>
          <a:custGeom>
            <a:avLst/>
            <a:gdLst/>
            <a:ahLst/>
            <a:cxnLst/>
            <a:rect l="l" t="t" r="r" b="b"/>
            <a:pathLst>
              <a:path w="1064835" h="1058179">
                <a:moveTo>
                  <a:pt x="0" y="0"/>
                </a:moveTo>
                <a:lnTo>
                  <a:pt x="1064835" y="0"/>
                </a:lnTo>
                <a:lnTo>
                  <a:pt x="1064835" y="1058179"/>
                </a:lnTo>
                <a:lnTo>
                  <a:pt x="0" y="1058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12723" y="147472"/>
            <a:ext cx="1931709" cy="1919636"/>
          </a:xfrm>
          <a:custGeom>
            <a:avLst/>
            <a:gdLst/>
            <a:ahLst/>
            <a:cxnLst/>
            <a:rect l="l" t="t" r="r" b="b"/>
            <a:pathLst>
              <a:path w="1931709" h="1919636">
                <a:moveTo>
                  <a:pt x="0" y="0"/>
                </a:moveTo>
                <a:lnTo>
                  <a:pt x="1931709" y="0"/>
                </a:lnTo>
                <a:lnTo>
                  <a:pt x="1931709" y="1919636"/>
                </a:lnTo>
                <a:lnTo>
                  <a:pt x="0" y="1919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59827" y="2463869"/>
            <a:ext cx="1831007" cy="1663928"/>
          </a:xfrm>
          <a:custGeom>
            <a:avLst/>
            <a:gdLst/>
            <a:ahLst/>
            <a:cxnLst/>
            <a:rect l="l" t="t" r="r" b="b"/>
            <a:pathLst>
              <a:path w="1831007" h="1663928">
                <a:moveTo>
                  <a:pt x="0" y="0"/>
                </a:moveTo>
                <a:lnTo>
                  <a:pt x="1831008" y="0"/>
                </a:lnTo>
                <a:lnTo>
                  <a:pt x="1831008" y="1663928"/>
                </a:lnTo>
                <a:lnTo>
                  <a:pt x="0" y="16639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677" y="5815090"/>
            <a:ext cx="1507518" cy="1498096"/>
          </a:xfrm>
          <a:custGeom>
            <a:avLst/>
            <a:gdLst/>
            <a:ahLst/>
            <a:cxnLst/>
            <a:rect l="l" t="t" r="r" b="b"/>
            <a:pathLst>
              <a:path w="1507518" h="1498096">
                <a:moveTo>
                  <a:pt x="0" y="0"/>
                </a:moveTo>
                <a:lnTo>
                  <a:pt x="1507518" y="0"/>
                </a:lnTo>
                <a:lnTo>
                  <a:pt x="1507518" y="1498096"/>
                </a:lnTo>
                <a:lnTo>
                  <a:pt x="0" y="1498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892883" y="3724230"/>
            <a:ext cx="888181" cy="807134"/>
          </a:xfrm>
          <a:custGeom>
            <a:avLst/>
            <a:gdLst/>
            <a:ahLst/>
            <a:cxnLst/>
            <a:rect l="l" t="t" r="r" b="b"/>
            <a:pathLst>
              <a:path w="888181" h="807134">
                <a:moveTo>
                  <a:pt x="0" y="0"/>
                </a:moveTo>
                <a:lnTo>
                  <a:pt x="888181" y="0"/>
                </a:lnTo>
                <a:lnTo>
                  <a:pt x="888181" y="807134"/>
                </a:lnTo>
                <a:lnTo>
                  <a:pt x="0" y="807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981544" y="2463869"/>
            <a:ext cx="555512" cy="615784"/>
          </a:xfrm>
          <a:custGeom>
            <a:avLst/>
            <a:gdLst/>
            <a:ahLst/>
            <a:cxnLst/>
            <a:rect l="l" t="t" r="r" b="b"/>
            <a:pathLst>
              <a:path w="555512" h="615784">
                <a:moveTo>
                  <a:pt x="0" y="0"/>
                </a:moveTo>
                <a:lnTo>
                  <a:pt x="555512" y="0"/>
                </a:lnTo>
                <a:lnTo>
                  <a:pt x="555512" y="615784"/>
                </a:lnTo>
                <a:lnTo>
                  <a:pt x="0" y="615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363561" y="9093613"/>
            <a:ext cx="831536" cy="921756"/>
          </a:xfrm>
          <a:custGeom>
            <a:avLst/>
            <a:gdLst/>
            <a:ahLst/>
            <a:cxnLst/>
            <a:rect l="l" t="t" r="r" b="b"/>
            <a:pathLst>
              <a:path w="831536" h="921756">
                <a:moveTo>
                  <a:pt x="831537" y="0"/>
                </a:moveTo>
                <a:lnTo>
                  <a:pt x="0" y="0"/>
                </a:lnTo>
                <a:lnTo>
                  <a:pt x="0" y="921756"/>
                </a:lnTo>
                <a:lnTo>
                  <a:pt x="831537" y="921756"/>
                </a:lnTo>
                <a:lnTo>
                  <a:pt x="831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5677" y="4689944"/>
            <a:ext cx="415768" cy="460878"/>
          </a:xfrm>
          <a:custGeom>
            <a:avLst/>
            <a:gdLst/>
            <a:ahLst/>
            <a:cxnLst/>
            <a:rect l="l" t="t" r="r" b="b"/>
            <a:pathLst>
              <a:path w="415768" h="460878">
                <a:moveTo>
                  <a:pt x="0" y="0"/>
                </a:moveTo>
                <a:lnTo>
                  <a:pt x="415768" y="0"/>
                </a:lnTo>
                <a:lnTo>
                  <a:pt x="415768" y="460878"/>
                </a:lnTo>
                <a:lnTo>
                  <a:pt x="0" y="460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09944" y="1516293"/>
            <a:ext cx="5402778" cy="3559080"/>
          </a:xfrm>
          <a:custGeom>
            <a:avLst/>
            <a:gdLst/>
            <a:ahLst/>
            <a:cxnLst/>
            <a:rect l="l" t="t" r="r" b="b"/>
            <a:pathLst>
              <a:path w="5402778" h="3559080">
                <a:moveTo>
                  <a:pt x="0" y="0"/>
                </a:moveTo>
                <a:lnTo>
                  <a:pt x="5402779" y="0"/>
                </a:lnTo>
                <a:lnTo>
                  <a:pt x="5402779" y="3559080"/>
                </a:lnTo>
                <a:lnTo>
                  <a:pt x="0" y="35590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33240" y="4840590"/>
            <a:ext cx="5087920" cy="3752341"/>
          </a:xfrm>
          <a:custGeom>
            <a:avLst/>
            <a:gdLst/>
            <a:ahLst/>
            <a:cxnLst/>
            <a:rect l="l" t="t" r="r" b="b"/>
            <a:pathLst>
              <a:path w="5087920" h="3752341">
                <a:moveTo>
                  <a:pt x="0" y="0"/>
                </a:moveTo>
                <a:lnTo>
                  <a:pt x="5087921" y="0"/>
                </a:lnTo>
                <a:lnTo>
                  <a:pt x="5087921" y="3752341"/>
                </a:lnTo>
                <a:lnTo>
                  <a:pt x="0" y="37523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22157" y="756942"/>
            <a:ext cx="4506738" cy="3413854"/>
          </a:xfrm>
          <a:custGeom>
            <a:avLst/>
            <a:gdLst/>
            <a:ahLst/>
            <a:cxnLst/>
            <a:rect l="l" t="t" r="r" b="b"/>
            <a:pathLst>
              <a:path w="4506738" h="3413854">
                <a:moveTo>
                  <a:pt x="0" y="0"/>
                </a:moveTo>
                <a:lnTo>
                  <a:pt x="4506737" y="0"/>
                </a:lnTo>
                <a:lnTo>
                  <a:pt x="4506737" y="3413854"/>
                </a:lnTo>
                <a:lnTo>
                  <a:pt x="0" y="34138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190425" y="5288433"/>
            <a:ext cx="4424051" cy="4726936"/>
          </a:xfrm>
          <a:custGeom>
            <a:avLst/>
            <a:gdLst/>
            <a:ahLst/>
            <a:cxnLst/>
            <a:rect l="l" t="t" r="r" b="b"/>
            <a:pathLst>
              <a:path w="4424051" h="4726936">
                <a:moveTo>
                  <a:pt x="0" y="0"/>
                </a:moveTo>
                <a:lnTo>
                  <a:pt x="4424051" y="0"/>
                </a:lnTo>
                <a:lnTo>
                  <a:pt x="4424051" y="4726936"/>
                </a:lnTo>
                <a:lnTo>
                  <a:pt x="0" y="47269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9165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78033" y="-432238"/>
            <a:ext cx="8115300" cy="3388138"/>
          </a:xfrm>
          <a:custGeom>
            <a:avLst/>
            <a:gdLst/>
            <a:ahLst/>
            <a:cxnLst/>
            <a:rect l="l" t="t" r="r" b="b"/>
            <a:pathLst>
              <a:path w="8115300" h="3388138">
                <a:moveTo>
                  <a:pt x="0" y="0"/>
                </a:moveTo>
                <a:lnTo>
                  <a:pt x="8115300" y="0"/>
                </a:lnTo>
                <a:lnTo>
                  <a:pt x="8115300" y="3388138"/>
                </a:lnTo>
                <a:lnTo>
                  <a:pt x="0" y="3388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35233" y="0"/>
            <a:ext cx="8115300" cy="3388138"/>
          </a:xfrm>
          <a:custGeom>
            <a:avLst/>
            <a:gdLst/>
            <a:ahLst/>
            <a:cxnLst/>
            <a:rect l="l" t="t" r="r" b="b"/>
            <a:pathLst>
              <a:path w="8115300" h="3388138">
                <a:moveTo>
                  <a:pt x="8115300" y="0"/>
                </a:moveTo>
                <a:lnTo>
                  <a:pt x="0" y="0"/>
                </a:lnTo>
                <a:lnTo>
                  <a:pt x="0" y="3388138"/>
                </a:lnTo>
                <a:lnTo>
                  <a:pt x="8115300" y="3388138"/>
                </a:lnTo>
                <a:lnTo>
                  <a:pt x="81153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474225"/>
            <a:ext cx="888181" cy="807134"/>
          </a:xfrm>
          <a:custGeom>
            <a:avLst/>
            <a:gdLst/>
            <a:ahLst/>
            <a:cxnLst/>
            <a:rect l="l" t="t" r="r" b="b"/>
            <a:pathLst>
              <a:path w="888181" h="807134">
                <a:moveTo>
                  <a:pt x="0" y="0"/>
                </a:moveTo>
                <a:lnTo>
                  <a:pt x="888181" y="0"/>
                </a:lnTo>
                <a:lnTo>
                  <a:pt x="888181" y="807134"/>
                </a:lnTo>
                <a:lnTo>
                  <a:pt x="0" y="807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223165" y="6418479"/>
            <a:ext cx="1064835" cy="1058179"/>
          </a:xfrm>
          <a:custGeom>
            <a:avLst/>
            <a:gdLst/>
            <a:ahLst/>
            <a:cxnLst/>
            <a:rect l="l" t="t" r="r" b="b"/>
            <a:pathLst>
              <a:path w="1064835" h="1058179">
                <a:moveTo>
                  <a:pt x="0" y="0"/>
                </a:moveTo>
                <a:lnTo>
                  <a:pt x="1064835" y="0"/>
                </a:lnTo>
                <a:lnTo>
                  <a:pt x="1064835" y="1058179"/>
                </a:lnTo>
                <a:lnTo>
                  <a:pt x="0" y="1058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15210" y="7877792"/>
            <a:ext cx="1931709" cy="1919636"/>
          </a:xfrm>
          <a:custGeom>
            <a:avLst/>
            <a:gdLst/>
            <a:ahLst/>
            <a:cxnLst/>
            <a:rect l="l" t="t" r="r" b="b"/>
            <a:pathLst>
              <a:path w="1931709" h="1919636">
                <a:moveTo>
                  <a:pt x="0" y="0"/>
                </a:moveTo>
                <a:lnTo>
                  <a:pt x="1931709" y="0"/>
                </a:lnTo>
                <a:lnTo>
                  <a:pt x="1931709" y="1919636"/>
                </a:lnTo>
                <a:lnTo>
                  <a:pt x="0" y="1919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59827" y="2463869"/>
            <a:ext cx="1831007" cy="1663928"/>
          </a:xfrm>
          <a:custGeom>
            <a:avLst/>
            <a:gdLst/>
            <a:ahLst/>
            <a:cxnLst/>
            <a:rect l="l" t="t" r="r" b="b"/>
            <a:pathLst>
              <a:path w="1831007" h="1663928">
                <a:moveTo>
                  <a:pt x="0" y="0"/>
                </a:moveTo>
                <a:lnTo>
                  <a:pt x="1831008" y="0"/>
                </a:lnTo>
                <a:lnTo>
                  <a:pt x="1831008" y="1663928"/>
                </a:lnTo>
                <a:lnTo>
                  <a:pt x="0" y="16639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82314" y="5449472"/>
            <a:ext cx="1507518" cy="1498096"/>
          </a:xfrm>
          <a:custGeom>
            <a:avLst/>
            <a:gdLst/>
            <a:ahLst/>
            <a:cxnLst/>
            <a:rect l="l" t="t" r="r" b="b"/>
            <a:pathLst>
              <a:path w="1507518" h="1498096">
                <a:moveTo>
                  <a:pt x="0" y="0"/>
                </a:moveTo>
                <a:lnTo>
                  <a:pt x="1507518" y="0"/>
                </a:lnTo>
                <a:lnTo>
                  <a:pt x="1507518" y="1498096"/>
                </a:lnTo>
                <a:lnTo>
                  <a:pt x="0" y="1498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892883" y="3724230"/>
            <a:ext cx="888181" cy="807134"/>
          </a:xfrm>
          <a:custGeom>
            <a:avLst/>
            <a:gdLst/>
            <a:ahLst/>
            <a:cxnLst/>
            <a:rect l="l" t="t" r="r" b="b"/>
            <a:pathLst>
              <a:path w="888181" h="807134">
                <a:moveTo>
                  <a:pt x="0" y="0"/>
                </a:moveTo>
                <a:lnTo>
                  <a:pt x="888181" y="0"/>
                </a:lnTo>
                <a:lnTo>
                  <a:pt x="888181" y="807134"/>
                </a:lnTo>
                <a:lnTo>
                  <a:pt x="0" y="807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336974" y="4920383"/>
            <a:ext cx="555512" cy="615784"/>
          </a:xfrm>
          <a:custGeom>
            <a:avLst/>
            <a:gdLst/>
            <a:ahLst/>
            <a:cxnLst/>
            <a:rect l="l" t="t" r="r" b="b"/>
            <a:pathLst>
              <a:path w="555512" h="615784">
                <a:moveTo>
                  <a:pt x="0" y="0"/>
                </a:moveTo>
                <a:lnTo>
                  <a:pt x="555512" y="0"/>
                </a:lnTo>
                <a:lnTo>
                  <a:pt x="555512" y="615783"/>
                </a:lnTo>
                <a:lnTo>
                  <a:pt x="0" y="6157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28322" y="8875672"/>
            <a:ext cx="831536" cy="921756"/>
          </a:xfrm>
          <a:custGeom>
            <a:avLst/>
            <a:gdLst/>
            <a:ahLst/>
            <a:cxnLst/>
            <a:rect l="l" t="t" r="r" b="b"/>
            <a:pathLst>
              <a:path w="831536" h="921756">
                <a:moveTo>
                  <a:pt x="831537" y="0"/>
                </a:moveTo>
                <a:lnTo>
                  <a:pt x="0" y="0"/>
                </a:lnTo>
                <a:lnTo>
                  <a:pt x="0" y="921756"/>
                </a:lnTo>
                <a:lnTo>
                  <a:pt x="831537" y="921756"/>
                </a:lnTo>
                <a:lnTo>
                  <a:pt x="831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5677" y="4682622"/>
            <a:ext cx="415768" cy="460878"/>
          </a:xfrm>
          <a:custGeom>
            <a:avLst/>
            <a:gdLst/>
            <a:ahLst/>
            <a:cxnLst/>
            <a:rect l="l" t="t" r="r" b="b"/>
            <a:pathLst>
              <a:path w="415768" h="460878">
                <a:moveTo>
                  <a:pt x="0" y="0"/>
                </a:moveTo>
                <a:lnTo>
                  <a:pt x="415768" y="0"/>
                </a:lnTo>
                <a:lnTo>
                  <a:pt x="415768" y="460878"/>
                </a:lnTo>
                <a:lnTo>
                  <a:pt x="0" y="460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933975" y="1904689"/>
            <a:ext cx="6272463" cy="7089566"/>
          </a:xfrm>
          <a:custGeom>
            <a:avLst/>
            <a:gdLst/>
            <a:ahLst/>
            <a:cxnLst/>
            <a:rect l="l" t="t" r="r" b="b"/>
            <a:pathLst>
              <a:path w="6272463" h="7089566">
                <a:moveTo>
                  <a:pt x="0" y="0"/>
                </a:moveTo>
                <a:lnTo>
                  <a:pt x="6272464" y="0"/>
                </a:lnTo>
                <a:lnTo>
                  <a:pt x="6272464" y="7089566"/>
                </a:lnTo>
                <a:lnTo>
                  <a:pt x="0" y="7089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4856" y="4673285"/>
            <a:ext cx="6244243" cy="7866763"/>
          </a:xfrm>
          <a:custGeom>
            <a:avLst/>
            <a:gdLst/>
            <a:ahLst/>
            <a:cxnLst/>
            <a:rect l="l" t="t" r="r" b="b"/>
            <a:pathLst>
              <a:path w="6244243" h="7866763">
                <a:moveTo>
                  <a:pt x="0" y="0"/>
                </a:moveTo>
                <a:lnTo>
                  <a:pt x="6244243" y="0"/>
                </a:lnTo>
                <a:lnTo>
                  <a:pt x="6244243" y="7866763"/>
                </a:lnTo>
                <a:lnTo>
                  <a:pt x="0" y="7866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47301" y="3637004"/>
            <a:ext cx="802322" cy="889372"/>
          </a:xfrm>
          <a:custGeom>
            <a:avLst/>
            <a:gdLst/>
            <a:ahLst/>
            <a:cxnLst/>
            <a:rect l="l" t="t" r="r" b="b"/>
            <a:pathLst>
              <a:path w="802322" h="889372">
                <a:moveTo>
                  <a:pt x="0" y="0"/>
                </a:moveTo>
                <a:lnTo>
                  <a:pt x="802322" y="0"/>
                </a:lnTo>
                <a:lnTo>
                  <a:pt x="802322" y="889373"/>
                </a:lnTo>
                <a:lnTo>
                  <a:pt x="0" y="8893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53849" y="6539652"/>
            <a:ext cx="2080014" cy="2067014"/>
          </a:xfrm>
          <a:custGeom>
            <a:avLst/>
            <a:gdLst/>
            <a:ahLst/>
            <a:cxnLst/>
            <a:rect l="l" t="t" r="r" b="b"/>
            <a:pathLst>
              <a:path w="2080014" h="2067014">
                <a:moveTo>
                  <a:pt x="0" y="0"/>
                </a:moveTo>
                <a:lnTo>
                  <a:pt x="2080014" y="0"/>
                </a:lnTo>
                <a:lnTo>
                  <a:pt x="2080014" y="2067015"/>
                </a:lnTo>
                <a:lnTo>
                  <a:pt x="0" y="20670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08484" flipH="1">
            <a:off x="556124" y="75026"/>
            <a:ext cx="945151" cy="1047698"/>
          </a:xfrm>
          <a:custGeom>
            <a:avLst/>
            <a:gdLst/>
            <a:ahLst/>
            <a:cxnLst/>
            <a:rect l="l" t="t" r="r" b="b"/>
            <a:pathLst>
              <a:path w="945151" h="1047698">
                <a:moveTo>
                  <a:pt x="945152" y="0"/>
                </a:moveTo>
                <a:lnTo>
                  <a:pt x="0" y="0"/>
                </a:lnTo>
                <a:lnTo>
                  <a:pt x="0" y="1047698"/>
                </a:lnTo>
                <a:lnTo>
                  <a:pt x="945152" y="1047698"/>
                </a:lnTo>
                <a:lnTo>
                  <a:pt x="94515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98609" y="9207621"/>
            <a:ext cx="1187763" cy="1079379"/>
          </a:xfrm>
          <a:custGeom>
            <a:avLst/>
            <a:gdLst/>
            <a:ahLst/>
            <a:cxnLst/>
            <a:rect l="l" t="t" r="r" b="b"/>
            <a:pathLst>
              <a:path w="1187763" h="1079379">
                <a:moveTo>
                  <a:pt x="0" y="0"/>
                </a:moveTo>
                <a:lnTo>
                  <a:pt x="1187763" y="0"/>
                </a:lnTo>
                <a:lnTo>
                  <a:pt x="1187763" y="1079379"/>
                </a:lnTo>
                <a:lnTo>
                  <a:pt x="0" y="1079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4887677" y="5592102"/>
            <a:ext cx="12947615" cy="12462080"/>
          </a:xfrm>
          <a:custGeom>
            <a:avLst/>
            <a:gdLst/>
            <a:ahLst/>
            <a:cxnLst/>
            <a:rect l="l" t="t" r="r" b="b"/>
            <a:pathLst>
              <a:path w="12947615" h="12462080">
                <a:moveTo>
                  <a:pt x="12947615" y="0"/>
                </a:moveTo>
                <a:lnTo>
                  <a:pt x="0" y="0"/>
                </a:lnTo>
                <a:lnTo>
                  <a:pt x="0" y="12462079"/>
                </a:lnTo>
                <a:lnTo>
                  <a:pt x="12947615" y="12462079"/>
                </a:lnTo>
                <a:lnTo>
                  <a:pt x="1294761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3698" y="3099017"/>
            <a:ext cx="1082742" cy="1075975"/>
          </a:xfrm>
          <a:custGeom>
            <a:avLst/>
            <a:gdLst/>
            <a:ahLst/>
            <a:cxnLst/>
            <a:rect l="l" t="t" r="r" b="b"/>
            <a:pathLst>
              <a:path w="1082742" h="1075975">
                <a:moveTo>
                  <a:pt x="0" y="0"/>
                </a:moveTo>
                <a:lnTo>
                  <a:pt x="1082742" y="0"/>
                </a:lnTo>
                <a:lnTo>
                  <a:pt x="1082742" y="1075975"/>
                </a:lnTo>
                <a:lnTo>
                  <a:pt x="0" y="1075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7659534"/>
            <a:ext cx="2100907" cy="2087776"/>
          </a:xfrm>
          <a:custGeom>
            <a:avLst/>
            <a:gdLst/>
            <a:ahLst/>
            <a:cxnLst/>
            <a:rect l="l" t="t" r="r" b="b"/>
            <a:pathLst>
              <a:path w="2100907" h="2087776">
                <a:moveTo>
                  <a:pt x="0" y="0"/>
                </a:moveTo>
                <a:lnTo>
                  <a:pt x="2100907" y="0"/>
                </a:lnTo>
                <a:lnTo>
                  <a:pt x="2100907" y="2087776"/>
                </a:lnTo>
                <a:lnTo>
                  <a:pt x="0" y="20877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820095">
            <a:off x="6667028" y="9058276"/>
            <a:ext cx="849640" cy="1487334"/>
          </a:xfrm>
          <a:custGeom>
            <a:avLst/>
            <a:gdLst/>
            <a:ahLst/>
            <a:cxnLst/>
            <a:rect l="l" t="t" r="r" b="b"/>
            <a:pathLst>
              <a:path w="849640" h="1487334">
                <a:moveTo>
                  <a:pt x="0" y="0"/>
                </a:moveTo>
                <a:lnTo>
                  <a:pt x="849639" y="0"/>
                </a:lnTo>
                <a:lnTo>
                  <a:pt x="849639" y="1487334"/>
                </a:lnTo>
                <a:lnTo>
                  <a:pt x="0" y="14873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246839" flipH="1" flipV="1">
            <a:off x="17086325" y="285033"/>
            <a:ext cx="849640" cy="1487334"/>
          </a:xfrm>
          <a:custGeom>
            <a:avLst/>
            <a:gdLst/>
            <a:ahLst/>
            <a:cxnLst/>
            <a:rect l="l" t="t" r="r" b="b"/>
            <a:pathLst>
              <a:path w="849640" h="1487334">
                <a:moveTo>
                  <a:pt x="849640" y="1487334"/>
                </a:moveTo>
                <a:lnTo>
                  <a:pt x="0" y="1487334"/>
                </a:lnTo>
                <a:lnTo>
                  <a:pt x="0" y="0"/>
                </a:lnTo>
                <a:lnTo>
                  <a:pt x="849640" y="0"/>
                </a:lnTo>
                <a:lnTo>
                  <a:pt x="849640" y="1487334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2356576"/>
            <a:ext cx="790323" cy="718206"/>
          </a:xfrm>
          <a:custGeom>
            <a:avLst/>
            <a:gdLst/>
            <a:ahLst/>
            <a:cxnLst/>
            <a:rect l="l" t="t" r="r" b="b"/>
            <a:pathLst>
              <a:path w="790323" h="718206">
                <a:moveTo>
                  <a:pt x="0" y="0"/>
                </a:moveTo>
                <a:lnTo>
                  <a:pt x="790323" y="0"/>
                </a:lnTo>
                <a:lnTo>
                  <a:pt x="790323" y="718206"/>
                </a:lnTo>
                <a:lnTo>
                  <a:pt x="0" y="7182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6131" y="598875"/>
            <a:ext cx="6808924" cy="6808924"/>
          </a:xfrm>
          <a:custGeom>
            <a:avLst/>
            <a:gdLst/>
            <a:ahLst/>
            <a:cxnLst/>
            <a:rect l="l" t="t" r="r" b="b"/>
            <a:pathLst>
              <a:path w="6808924" h="6808924">
                <a:moveTo>
                  <a:pt x="0" y="0"/>
                </a:moveTo>
                <a:lnTo>
                  <a:pt x="6808923" y="0"/>
                </a:lnTo>
                <a:lnTo>
                  <a:pt x="6808923" y="6808923"/>
                </a:lnTo>
                <a:lnTo>
                  <a:pt x="0" y="6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144000" y="598875"/>
            <a:ext cx="7411501" cy="6808924"/>
          </a:xfrm>
          <a:custGeom>
            <a:avLst/>
            <a:gdLst/>
            <a:ahLst/>
            <a:cxnLst/>
            <a:rect l="l" t="t" r="r" b="b"/>
            <a:pathLst>
              <a:path w="7411501" h="6808924">
                <a:moveTo>
                  <a:pt x="0" y="0"/>
                </a:moveTo>
                <a:lnTo>
                  <a:pt x="7411501" y="0"/>
                </a:lnTo>
                <a:lnTo>
                  <a:pt x="7411501" y="6808923"/>
                </a:lnTo>
                <a:lnTo>
                  <a:pt x="0" y="6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512" b="-9407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</Words>
  <Application>Microsoft Office PowerPoint</Application>
  <PresentationFormat>Vlastní</PresentationFormat>
  <Paragraphs>4</Paragraphs>
  <Slides>10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TAN Nightingale</vt:lpstr>
      <vt:lpstr>Montserrat Italics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Květinové dobrodružství</dc:title>
  <cp:lastModifiedBy>Uživatel systému Windows</cp:lastModifiedBy>
  <cp:revision>2</cp:revision>
  <dcterms:created xsi:type="dcterms:W3CDTF">2006-08-16T00:00:00Z</dcterms:created>
  <dcterms:modified xsi:type="dcterms:W3CDTF">2025-05-29T17:54:29Z</dcterms:modified>
  <dc:identifier>DAGo17dTXFc</dc:identifier>
</cp:coreProperties>
</file>